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slideLayouts/slideLayout4.xml" ContentType="application/vnd.openxmlformats-officedocument.presentationml.slideLayout+xml"/>
  <Override PartName="/ppt/theme/theme5.xml" ContentType="application/vnd.openxmlformats-officedocument.theme+xml"/>
  <Override PartName="/ppt/slideLayouts/slideLayout5.xml" ContentType="application/vnd.openxmlformats-officedocument.presentationml.slideLayout+xml"/>
  <Override PartName="/ppt/theme/theme6.xml" ContentType="application/vnd.openxmlformats-officedocument.theme+xml"/>
  <Override PartName="/ppt/slideLayouts/slideLayout6.xml" ContentType="application/vnd.openxmlformats-officedocument.presentationml.slideLayout+xml"/>
  <Override PartName="/ppt/theme/theme7.xml" ContentType="application/vnd.openxmlformats-officedocument.theme+xml"/>
  <Override PartName="/ppt/slideLayouts/slideLayout7.xml" ContentType="application/vnd.openxmlformats-officedocument.presentationml.slideLayout+xml"/>
  <Override PartName="/ppt/theme/theme8.xml" ContentType="application/vnd.openxmlformats-officedocument.theme+xml"/>
  <Override PartName="/ppt/slideLayouts/slideLayout8.xml" ContentType="application/vnd.openxmlformats-officedocument.presentationml.slideLayout+xml"/>
  <Override PartName="/ppt/theme/theme9.xml" ContentType="application/vnd.openxmlformats-officedocument.theme+xml"/>
  <Override PartName="/ppt/slideLayouts/slideLayout9.xml" ContentType="application/vnd.openxmlformats-officedocument.presentationml.slideLayout+xml"/>
  <Override PartName="/ppt/theme/theme10.xml" ContentType="application/vnd.openxmlformats-officedocument.theme+xml"/>
  <Override PartName="/ppt/slideLayouts/slideLayout10.xml" ContentType="application/vnd.openxmlformats-officedocument.presentationml.slideLayout+xml"/>
  <Override PartName="/ppt/theme/theme11.xml" ContentType="application/vnd.openxmlformats-officedocument.theme+xml"/>
  <Override PartName="/ppt/slideLayouts/slideLayout11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  <p:sldMasterId id="2147483661" r:id="rId3"/>
    <p:sldMasterId id="2147483662" r:id="rId4"/>
    <p:sldMasterId id="2147483663" r:id="rId5"/>
    <p:sldMasterId id="2147483664" r:id="rId6"/>
    <p:sldMasterId id="2147483665" r:id="rId7"/>
    <p:sldMasterId id="2147483666" r:id="rId8"/>
    <p:sldMasterId id="2147483667" r:id="rId9"/>
    <p:sldMasterId id="2147483668" r:id="rId10"/>
    <p:sldMasterId id="2147483669" r:id="rId11"/>
    <p:sldMasterId id="2147483670" r:id="rId12"/>
  </p:sldMasterIdLst>
  <p:notesMasterIdLst>
    <p:notesMasterId r:id="rId35"/>
  </p:notesMasterIdLst>
  <p:sldIdLst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75" r:id="rId32"/>
    <p:sldId id="276" r:id="rId33"/>
    <p:sldId id="277" r:id="rId3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01D65C00-8AB5-4529-B762-A436CE5A7E8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61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tableStyles" Target="tableStyles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6" name="Google Shape;466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7" name="Google Shape;467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468" name="Google Shape;468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469" name="Google Shape;469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0" name="Google Shape;470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621610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p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1</a:t>
            </a:fld>
            <a:endParaRPr/>
          </a:p>
        </p:txBody>
      </p:sp>
      <p:sp>
        <p:nvSpPr>
          <p:cNvPr id="744" name="Google Shape;7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745" name="Google Shape;74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82373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Google Shape;83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7" name="Google Shape;83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78140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" name="Google Shape;84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4" name="Google Shape;84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16178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Google Shape;85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1" name="Google Shape;85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55985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" name="Google Shape;858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9" name="Google Shape;85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40945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Google Shape;86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6" name="Google Shape;86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7093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Google Shape;87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3" name="Google Shape;87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96877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Google Shape;879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0" name="Google Shape;88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03245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7" name="Google Shape;88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47072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" name="Google Shape;893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4" name="Google Shape;89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23593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1" name="Google Shape;90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5938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Google Shape;75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1" name="Google Shape;75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27364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" name="Google Shape;905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6" name="Google Shape;90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58705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3" name="Google Shape;91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9757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Google Shape;919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0" name="Google Shape;92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2772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8" name="Google Shape;7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9401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Google Shape;76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5" name="Google Shape;76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5648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Google Shape;77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2" name="Google Shape;77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4644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Google Shape;77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9" name="Google Shape;77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4781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6" name="Google Shape;78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048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Google Shape;82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3" name="Google Shape;82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9543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Google Shape;82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0" name="Google Shape;83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3967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標題投影片" type="title">
  <p:cSld name="TITLE"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7" name="Google Shape;577;p2"/>
          <p:cNvSpPr txBox="1">
            <a:spLocks noGrp="1"/>
          </p:cNvSpPr>
          <p:nvPr>
            <p:ph type="subTitle" idx="1"/>
          </p:nvPr>
        </p:nvSpPr>
        <p:spPr>
          <a:xfrm>
            <a:off x="1619250" y="39338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l" rtl="0">
              <a:spcBef>
                <a:spcPts val="360"/>
              </a:spcBef>
              <a:spcAft>
                <a:spcPts val="0"/>
              </a:spcAft>
              <a:buClr>
                <a:srgbClr val="FF9900"/>
              </a:buClr>
              <a:buSzPts val="900"/>
              <a:buChar char="◆"/>
              <a:defRPr/>
            </a:lvl2pPr>
            <a:lvl3pPr lvl="2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 rtl="0">
              <a:spcBef>
                <a:spcPts val="360"/>
              </a:spcBef>
              <a:spcAft>
                <a:spcPts val="0"/>
              </a:spcAft>
              <a:buSzPts val="810"/>
              <a:buChar char="◆"/>
              <a:defRPr/>
            </a:lvl4pPr>
            <a:lvl5pPr lvl="4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5pPr>
            <a:lvl6pPr lvl="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6pPr>
            <a:lvl7pPr lvl="6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7pPr>
            <a:lvl8pPr lvl="7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8pPr>
            <a:lvl9pPr lvl="8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9pPr>
          </a:lstStyle>
          <a:p>
            <a:endParaRPr/>
          </a:p>
        </p:txBody>
      </p:sp>
      <p:sp>
        <p:nvSpPr>
          <p:cNvPr id="578" name="Google Shape;578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9" name="Google Shape;579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0" name="Google Shape;580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標題及直排文字" type="vertTx">
  <p:cSld name="VERTICAL_TEXT"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p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6" name="Google Shape;726;p21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285750" algn="l" rtl="0">
              <a:spcBef>
                <a:spcPts val="360"/>
              </a:spcBef>
              <a:spcAft>
                <a:spcPts val="0"/>
              </a:spcAft>
              <a:buClr>
                <a:srgbClr val="FF9900"/>
              </a:buClr>
              <a:buSzPts val="900"/>
              <a:buChar char="◆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280035" algn="l" rtl="0">
              <a:spcBef>
                <a:spcPts val="360"/>
              </a:spcBef>
              <a:spcAft>
                <a:spcPts val="0"/>
              </a:spcAft>
              <a:buSzPts val="810"/>
              <a:buChar char="◆"/>
              <a:defRPr/>
            </a:lvl4pPr>
            <a:lvl5pPr marL="2286000" lvl="4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5pPr>
            <a:lvl6pPr marL="2743200" lvl="5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6pPr>
            <a:lvl7pPr marL="3200400" lvl="6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7pPr>
            <a:lvl8pPr marL="3657600" lvl="7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8pPr>
            <a:lvl9pPr marL="4114800" lvl="8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9pPr>
          </a:lstStyle>
          <a:p>
            <a:endParaRPr/>
          </a:p>
        </p:txBody>
      </p:sp>
      <p:sp>
        <p:nvSpPr>
          <p:cNvPr id="727" name="Google Shape;727;p2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8" name="Google Shape;728;p2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9" name="Google Shape;729;p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直排標題及文字" type="vertTitleAndTx">
  <p:cSld name="VERTICAL_TITLE_AND_VERTICAL_TEXT">
    <p:spTree>
      <p:nvGrpSpPr>
        <p:cNvPr id="1" name="Shape 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Google Shape;737;p23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8" name="Google Shape;738;p23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285750" algn="l" rtl="0">
              <a:spcBef>
                <a:spcPts val="360"/>
              </a:spcBef>
              <a:spcAft>
                <a:spcPts val="0"/>
              </a:spcAft>
              <a:buClr>
                <a:srgbClr val="FF9900"/>
              </a:buClr>
              <a:buSzPts val="900"/>
              <a:buChar char="◆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280035" algn="l" rtl="0">
              <a:spcBef>
                <a:spcPts val="360"/>
              </a:spcBef>
              <a:spcAft>
                <a:spcPts val="0"/>
              </a:spcAft>
              <a:buSzPts val="810"/>
              <a:buChar char="◆"/>
              <a:defRPr/>
            </a:lvl4pPr>
            <a:lvl5pPr marL="2286000" lvl="4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5pPr>
            <a:lvl6pPr marL="2743200" lvl="5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6pPr>
            <a:lvl7pPr marL="3200400" lvl="6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7pPr>
            <a:lvl8pPr marL="3657600" lvl="7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8pPr>
            <a:lvl9pPr marL="4114800" lvl="8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9pPr>
          </a:lstStyle>
          <a:p>
            <a:endParaRPr/>
          </a:p>
        </p:txBody>
      </p:sp>
      <p:sp>
        <p:nvSpPr>
          <p:cNvPr id="739" name="Google Shape;739;p2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0" name="Google Shape;740;p2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1" name="Google Shape;741;p2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標題及物件" type="obj">
  <p:cSld name="OBJECT"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p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9" name="Google Shape;589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285750" algn="l" rtl="0">
              <a:spcBef>
                <a:spcPts val="360"/>
              </a:spcBef>
              <a:spcAft>
                <a:spcPts val="0"/>
              </a:spcAft>
              <a:buClr>
                <a:srgbClr val="FF9900"/>
              </a:buClr>
              <a:buSzPts val="900"/>
              <a:buChar char="◆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280035" algn="l" rtl="0">
              <a:spcBef>
                <a:spcPts val="360"/>
              </a:spcBef>
              <a:spcAft>
                <a:spcPts val="0"/>
              </a:spcAft>
              <a:buSzPts val="810"/>
              <a:buChar char="◆"/>
              <a:defRPr/>
            </a:lvl4pPr>
            <a:lvl5pPr marL="2286000" lvl="4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5pPr>
            <a:lvl6pPr marL="2743200" lvl="5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6pPr>
            <a:lvl7pPr marL="3200400" lvl="6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7pPr>
            <a:lvl8pPr marL="3657600" lvl="7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8pPr>
            <a:lvl9pPr marL="4114800" lvl="8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/>
            </a:lvl9pPr>
          </a:lstStyle>
          <a:p>
            <a:endParaRPr/>
          </a:p>
        </p:txBody>
      </p:sp>
      <p:sp>
        <p:nvSpPr>
          <p:cNvPr id="590" name="Google Shape;590;p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1" name="Google Shape;591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2" name="Google Shape;592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章節標題" type="secHead">
  <p:cSld name="SECTION_HEADER"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p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9" name="Google Shape;639;p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rgbClr val="FF9900"/>
              </a:buClr>
              <a:buSzPts val="900"/>
              <a:buNone/>
              <a:defRPr sz="1800"/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SzPts val="630"/>
              <a:buNone/>
              <a:defRPr sz="1400"/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560"/>
              <a:buNone/>
              <a:defRPr sz="1400"/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560"/>
              <a:buNone/>
              <a:defRPr sz="1400"/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560"/>
              <a:buNone/>
              <a:defRPr sz="1400"/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560"/>
              <a:buNone/>
              <a:defRPr sz="1400"/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560"/>
              <a:buNone/>
              <a:defRPr sz="1400"/>
            </a:lvl9pPr>
          </a:lstStyle>
          <a:p>
            <a:endParaRPr/>
          </a:p>
        </p:txBody>
      </p:sp>
      <p:sp>
        <p:nvSpPr>
          <p:cNvPr id="640" name="Google Shape;640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1" name="Google Shape;641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2" name="Google Shape;642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兩項物件" type="twoObj">
  <p:cSld name="TWO_OBJECTS">
    <p:spTree>
      <p:nvGrpSpPr>
        <p:cNvPr id="1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1" name="Google Shape;651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04800" algn="l" rtl="0">
              <a:spcBef>
                <a:spcPts val="480"/>
              </a:spcBef>
              <a:spcAft>
                <a:spcPts val="0"/>
              </a:spcAft>
              <a:buClr>
                <a:srgbClr val="FF9900"/>
              </a:buClr>
              <a:buSzPts val="1200"/>
              <a:buChar char="◆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280035" algn="l" rtl="0">
              <a:spcBef>
                <a:spcPts val="360"/>
              </a:spcBef>
              <a:spcAft>
                <a:spcPts val="0"/>
              </a:spcAft>
              <a:buSzPts val="810"/>
              <a:buChar char="◆"/>
              <a:defRPr sz="1800"/>
            </a:lvl4pPr>
            <a:lvl5pPr marL="2286000" lvl="4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 sz="1800"/>
            </a:lvl5pPr>
            <a:lvl6pPr marL="2743200" lvl="5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 sz="1800"/>
            </a:lvl6pPr>
            <a:lvl7pPr marL="3200400" lvl="6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 sz="1800"/>
            </a:lvl7pPr>
            <a:lvl8pPr marL="3657600" lvl="7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 sz="1800"/>
            </a:lvl8pPr>
            <a:lvl9pPr marL="4114800" lvl="8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 sz="1800"/>
            </a:lvl9pPr>
          </a:lstStyle>
          <a:p>
            <a:endParaRPr/>
          </a:p>
        </p:txBody>
      </p:sp>
      <p:sp>
        <p:nvSpPr>
          <p:cNvPr id="652" name="Google Shape;652;p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04800" algn="l" rtl="0">
              <a:spcBef>
                <a:spcPts val="480"/>
              </a:spcBef>
              <a:spcAft>
                <a:spcPts val="0"/>
              </a:spcAft>
              <a:buClr>
                <a:srgbClr val="FF9900"/>
              </a:buClr>
              <a:buSzPts val="1200"/>
              <a:buChar char="◆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280035" algn="l" rtl="0">
              <a:spcBef>
                <a:spcPts val="360"/>
              </a:spcBef>
              <a:spcAft>
                <a:spcPts val="0"/>
              </a:spcAft>
              <a:buSzPts val="810"/>
              <a:buChar char="◆"/>
              <a:defRPr sz="1800"/>
            </a:lvl4pPr>
            <a:lvl5pPr marL="2286000" lvl="4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 sz="1800"/>
            </a:lvl5pPr>
            <a:lvl6pPr marL="2743200" lvl="5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 sz="1800"/>
            </a:lvl6pPr>
            <a:lvl7pPr marL="3200400" lvl="6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 sz="1800"/>
            </a:lvl7pPr>
            <a:lvl8pPr marL="3657600" lvl="7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 sz="1800"/>
            </a:lvl8pPr>
            <a:lvl9pPr marL="4114800" lvl="8" indent="-27432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720"/>
              <a:buChar char="●"/>
              <a:defRPr sz="1800"/>
            </a:lvl9pPr>
          </a:lstStyle>
          <a:p>
            <a:endParaRPr/>
          </a:p>
        </p:txBody>
      </p:sp>
      <p:sp>
        <p:nvSpPr>
          <p:cNvPr id="653" name="Google Shape;653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4" name="Google Shape;654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5" name="Google Shape;655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比對" type="twoTxTwoObj">
  <p:cSld name="TWO_OBJECTS_WITH_TEXT"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4" name="Google Shape;664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1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SzPts val="72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1600" b="1"/>
            </a:lvl9pPr>
          </a:lstStyle>
          <a:p>
            <a:endParaRPr/>
          </a:p>
        </p:txBody>
      </p:sp>
      <p:sp>
        <p:nvSpPr>
          <p:cNvPr id="665" name="Google Shape;665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292100" algn="l" rtl="0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1000"/>
              <a:buChar char="◆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274319" algn="l" rtl="0">
              <a:spcBef>
                <a:spcPts val="320"/>
              </a:spcBef>
              <a:spcAft>
                <a:spcPts val="0"/>
              </a:spcAft>
              <a:buSzPts val="720"/>
              <a:buChar char="◆"/>
              <a:defRPr sz="1600"/>
            </a:lvl4pPr>
            <a:lvl5pPr marL="2286000" lvl="4" indent="-269239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Char char="●"/>
              <a:defRPr sz="1600"/>
            </a:lvl5pPr>
            <a:lvl6pPr marL="2743200" lvl="5" indent="-269239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Char char="●"/>
              <a:defRPr sz="1600"/>
            </a:lvl6pPr>
            <a:lvl7pPr marL="3200400" lvl="6" indent="-269239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Char char="●"/>
              <a:defRPr sz="1600"/>
            </a:lvl7pPr>
            <a:lvl8pPr marL="3657600" lvl="7" indent="-26924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Char char="●"/>
              <a:defRPr sz="1600"/>
            </a:lvl8pPr>
            <a:lvl9pPr marL="4114800" lvl="8" indent="-26924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Char char="●"/>
              <a:defRPr sz="1600"/>
            </a:lvl9pPr>
          </a:lstStyle>
          <a:p>
            <a:endParaRPr/>
          </a:p>
        </p:txBody>
      </p:sp>
      <p:sp>
        <p:nvSpPr>
          <p:cNvPr id="666" name="Google Shape;666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1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SzPts val="72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1600" b="1"/>
            </a:lvl9pPr>
          </a:lstStyle>
          <a:p>
            <a:endParaRPr/>
          </a:p>
        </p:txBody>
      </p:sp>
      <p:sp>
        <p:nvSpPr>
          <p:cNvPr id="667" name="Google Shape;667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292100" algn="l" rtl="0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1000"/>
              <a:buChar char="◆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274319" algn="l" rtl="0">
              <a:spcBef>
                <a:spcPts val="320"/>
              </a:spcBef>
              <a:spcAft>
                <a:spcPts val="0"/>
              </a:spcAft>
              <a:buSzPts val="720"/>
              <a:buChar char="◆"/>
              <a:defRPr sz="1600"/>
            </a:lvl4pPr>
            <a:lvl5pPr marL="2286000" lvl="4" indent="-269239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Char char="●"/>
              <a:defRPr sz="1600"/>
            </a:lvl5pPr>
            <a:lvl6pPr marL="2743200" lvl="5" indent="-269239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Char char="●"/>
              <a:defRPr sz="1600"/>
            </a:lvl6pPr>
            <a:lvl7pPr marL="3200400" lvl="6" indent="-269239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Char char="●"/>
              <a:defRPr sz="1600"/>
            </a:lvl7pPr>
            <a:lvl8pPr marL="3657600" lvl="7" indent="-26924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Char char="●"/>
              <a:defRPr sz="1600"/>
            </a:lvl8pPr>
            <a:lvl9pPr marL="4114800" lvl="8" indent="-26924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640"/>
              <a:buChar char="●"/>
              <a:defRPr sz="1600"/>
            </a:lvl9pPr>
          </a:lstStyle>
          <a:p>
            <a:endParaRPr/>
          </a:p>
        </p:txBody>
      </p:sp>
      <p:sp>
        <p:nvSpPr>
          <p:cNvPr id="668" name="Google Shape;668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9" name="Google Shape;669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0" name="Google Shape;670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只有標題" type="titleOnly">
  <p:cSld name="TITLE_ONLY">
    <p:spTree>
      <p:nvGrpSpPr>
        <p:cNvPr id="1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Google Shape;678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9" name="Google Shape;679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0" name="Google Shape;680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1" name="Google Shape;681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空白" type="blank">
  <p:cSld name="BLANK"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1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0" name="Google Shape;690;p1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1" name="Google Shape;691;p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含標題的內容" type="objTx">
  <p:cSld name="OBJECT_WITH_CAPTION_TEXT"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p1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0" name="Google Shape;700;p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317500" algn="l" rtl="0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SzPts val="1400"/>
              <a:buChar char="◆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285750" algn="l" rtl="0">
              <a:spcBef>
                <a:spcPts val="400"/>
              </a:spcBef>
              <a:spcAft>
                <a:spcPts val="0"/>
              </a:spcAft>
              <a:buSzPts val="900"/>
              <a:buChar char="◆"/>
              <a:defRPr sz="2000"/>
            </a:lvl4pPr>
            <a:lvl5pPr marL="2286000" lvl="4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2000"/>
            </a:lvl5pPr>
            <a:lvl6pPr marL="274320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2000"/>
            </a:lvl6pPr>
            <a:lvl7pPr marL="320040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2000"/>
            </a:lvl7pPr>
            <a:lvl8pPr marL="365760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2000"/>
            </a:lvl8pPr>
            <a:lvl9pPr marL="411480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2000"/>
            </a:lvl9pPr>
          </a:lstStyle>
          <a:p>
            <a:endParaRPr/>
          </a:p>
        </p:txBody>
      </p:sp>
      <p:sp>
        <p:nvSpPr>
          <p:cNvPr id="701" name="Google Shape;701;p1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rgbClr val="FF9900"/>
              </a:buClr>
              <a:buSzPts val="6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SzPts val="405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900"/>
            </a:lvl9pPr>
          </a:lstStyle>
          <a:p>
            <a:endParaRPr/>
          </a:p>
        </p:txBody>
      </p:sp>
      <p:sp>
        <p:nvSpPr>
          <p:cNvPr id="702" name="Google Shape;702;p1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3" name="Google Shape;703;p1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4" name="Google Shape;704;p1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含標題的圖片" type="picTx">
  <p:cSld name="PICTURE_WITH_CAPTION_TEXT"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p1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3" name="Google Shape;713;p1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Noto Sans Symbols"/>
              <a:buNone/>
              <a:defRPr sz="28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4" name="Google Shape;714;p1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rgbClr val="FF9900"/>
              </a:buClr>
              <a:buSzPts val="6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SzPts val="405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60"/>
              <a:buNone/>
              <a:defRPr sz="900"/>
            </a:lvl9pPr>
          </a:lstStyle>
          <a:p>
            <a:endParaRPr/>
          </a:p>
        </p:txBody>
      </p:sp>
      <p:sp>
        <p:nvSpPr>
          <p:cNvPr id="715" name="Google Shape;715;p1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6" name="Google Shape;716;p1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7" name="Google Shape;717;p1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9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0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5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6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7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1D1F0"/>
            </a:gs>
            <a:gs pos="31000">
              <a:srgbClr val="D1D1F0"/>
            </a:gs>
            <a:gs pos="100000">
              <a:srgbClr val="D1D1F0"/>
            </a:gs>
          </a:gsLst>
          <a:lin ang="5400012" scaled="0"/>
        </a:gradFill>
        <a:effectLst/>
      </p:bgPr>
    </p:bg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1"/>
          <p:cNvSpPr txBox="1"/>
          <p:nvPr/>
        </p:nvSpPr>
        <p:spPr>
          <a:xfrm rot="-1319504">
            <a:off x="7956497" y="908139"/>
            <a:ext cx="503107" cy="854129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grpSp>
        <p:nvGrpSpPr>
          <p:cNvPr id="473" name="Google Shape;473;p1"/>
          <p:cNvGrpSpPr/>
          <p:nvPr/>
        </p:nvGrpSpPr>
        <p:grpSpPr>
          <a:xfrm rot="-1800000">
            <a:off x="6884231" y="607734"/>
            <a:ext cx="847782" cy="856837"/>
            <a:chOff x="4016" y="295"/>
            <a:chExt cx="900" cy="750"/>
          </a:xfrm>
        </p:grpSpPr>
        <p:sp>
          <p:nvSpPr>
            <p:cNvPr id="474" name="Google Shape;474;p1"/>
            <p:cNvSpPr/>
            <p:nvPr/>
          </p:nvSpPr>
          <p:spPr>
            <a:xfrm rot="2700000">
              <a:off x="4164" y="534"/>
              <a:ext cx="424" cy="424"/>
            </a:xfrm>
            <a:prstGeom prst="flowChartAlternateProcess">
              <a:avLst/>
            </a:prstGeom>
            <a:solidFill>
              <a:srgbClr val="99CC00"/>
            </a:solidFill>
            <a:ln>
              <a:noFill/>
            </a:ln>
            <a:effectLst>
              <a:outerShdw blurRad="63500" dist="17960" dir="2700000">
                <a:srgbClr val="5C7A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1"/>
            <p:cNvSpPr txBox="1"/>
            <p:nvPr/>
          </p:nvSpPr>
          <p:spPr>
            <a:xfrm rot="2700000">
              <a:off x="4254" y="396"/>
              <a:ext cx="424" cy="671"/>
            </a:xfrm>
            <a:prstGeom prst="rect">
              <a:avLst/>
            </a:prstGeom>
            <a:noFill/>
            <a:ln>
              <a:noFill/>
            </a:ln>
            <a:effectLst>
              <a:outerShdw blurRad="63500" dist="35921" dir="2700000">
                <a:schemeClr val="lt2"/>
              </a:outerShdw>
            </a:effectLst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500"/>
                <a:buFont typeface="Arial"/>
                <a:buNone/>
              </a:pPr>
              <a:r>
                <a:rPr lang="en-US" sz="3500" b="1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476" name="Google Shape;476;p1"/>
            <p:cNvSpPr/>
            <p:nvPr/>
          </p:nvSpPr>
          <p:spPr>
            <a:xfrm>
              <a:off x="4369" y="486"/>
              <a:ext cx="0" cy="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"/>
            <p:cNvSpPr/>
            <p:nvPr/>
          </p:nvSpPr>
          <p:spPr>
            <a:xfrm rot="8100000">
              <a:off x="4235" y="337"/>
              <a:ext cx="153" cy="241"/>
            </a:xfrm>
            <a:custGeom>
              <a:avLst/>
              <a:gdLst/>
              <a:ahLst/>
              <a:cxnLst/>
              <a:rect l="l" t="t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lnTo>
                    <a:pt x="21599" y="0"/>
                  </a:lnTo>
                  <a:close/>
                </a:path>
              </a:pathLst>
            </a:cu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8" name="Google Shape;478;p1"/>
          <p:cNvGrpSpPr/>
          <p:nvPr/>
        </p:nvGrpSpPr>
        <p:grpSpPr>
          <a:xfrm rot="6960000">
            <a:off x="7727734" y="66895"/>
            <a:ext cx="947479" cy="854163"/>
            <a:chOff x="2235" y="295"/>
            <a:chExt cx="919" cy="1110"/>
          </a:xfrm>
        </p:grpSpPr>
        <p:grpSp>
          <p:nvGrpSpPr>
            <p:cNvPr id="479" name="Google Shape;479;p1"/>
            <p:cNvGrpSpPr/>
            <p:nvPr/>
          </p:nvGrpSpPr>
          <p:grpSpPr>
            <a:xfrm rot="1199926">
              <a:off x="2370" y="422"/>
              <a:ext cx="651" cy="900"/>
              <a:chOff x="1940" y="183"/>
              <a:chExt cx="651" cy="900"/>
            </a:xfrm>
          </p:grpSpPr>
          <p:sp>
            <p:nvSpPr>
              <p:cNvPr id="480" name="Google Shape;480;p1"/>
              <p:cNvSpPr/>
              <p:nvPr/>
            </p:nvSpPr>
            <p:spPr>
              <a:xfrm>
                <a:off x="1940" y="364"/>
                <a:ext cx="600" cy="600"/>
              </a:xfrm>
              <a:prstGeom prst="flowChartAlternateProcess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63500" dist="17960" dir="2700000">
                  <a:srgbClr val="000099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1" name="Google Shape;481;p1"/>
              <p:cNvSpPr txBox="1"/>
              <p:nvPr/>
            </p:nvSpPr>
            <p:spPr>
              <a:xfrm>
                <a:off x="1991" y="183"/>
                <a:ext cx="600" cy="9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35921" dir="2700000">
                  <a:schemeClr val="lt2"/>
                </a:outerShdw>
              </a:effectLst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CCFF"/>
                  </a:buClr>
                  <a:buSzPts val="4000"/>
                  <a:buFont typeface="Arial"/>
                  <a:buNone/>
                </a:pPr>
                <a:r>
                  <a:rPr lang="en-US" sz="4000" b="1" i="0" u="none">
                    <a:solidFill>
                      <a:srgbClr val="FFCCFF"/>
                    </a:solidFill>
                    <a:latin typeface="Arial"/>
                    <a:ea typeface="Arial"/>
                    <a:cs typeface="Arial"/>
                    <a:sym typeface="Arial"/>
                  </a:rPr>
                  <a:t>5</a:t>
                </a:r>
                <a:endParaRPr/>
              </a:p>
            </p:txBody>
          </p:sp>
          <p:sp>
            <p:nvSpPr>
              <p:cNvPr id="482" name="Google Shape;482;p1"/>
              <p:cNvSpPr/>
              <p:nvPr/>
            </p:nvSpPr>
            <p:spPr>
              <a:xfrm>
                <a:off x="1984" y="421"/>
                <a:ext cx="0" cy="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83" name="Google Shape;483;p1"/>
            <p:cNvSpPr/>
            <p:nvPr/>
          </p:nvSpPr>
          <p:spPr>
            <a:xfrm rot="9206097">
              <a:off x="2367" y="337"/>
              <a:ext cx="241" cy="241"/>
            </a:xfrm>
            <a:custGeom>
              <a:avLst/>
              <a:gdLst/>
              <a:ahLst/>
              <a:cxnLst/>
              <a:rect l="l" t="t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lnTo>
                    <a:pt x="21599" y="0"/>
                  </a:lnTo>
                  <a:close/>
                </a:path>
              </a:pathLst>
            </a:cu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84" name="Google Shape;484;p1"/>
          <p:cNvGrpSpPr/>
          <p:nvPr/>
        </p:nvGrpSpPr>
        <p:grpSpPr>
          <a:xfrm rot="4920000">
            <a:off x="7373218" y="505343"/>
            <a:ext cx="681033" cy="745921"/>
            <a:chOff x="3098" y="295"/>
            <a:chExt cx="804" cy="986"/>
          </a:xfrm>
        </p:grpSpPr>
        <p:grpSp>
          <p:nvGrpSpPr>
            <p:cNvPr id="485" name="Google Shape;485;p1"/>
            <p:cNvGrpSpPr/>
            <p:nvPr/>
          </p:nvGrpSpPr>
          <p:grpSpPr>
            <a:xfrm rot="179882">
              <a:off x="3205" y="365"/>
              <a:ext cx="673" cy="900"/>
              <a:chOff x="2974" y="543"/>
              <a:chExt cx="673" cy="900"/>
            </a:xfrm>
          </p:grpSpPr>
          <p:sp>
            <p:nvSpPr>
              <p:cNvPr id="486" name="Google Shape;486;p1"/>
              <p:cNvSpPr/>
              <p:nvPr/>
            </p:nvSpPr>
            <p:spPr>
              <a:xfrm>
                <a:off x="2974" y="639"/>
                <a:ext cx="600" cy="600"/>
              </a:xfrm>
              <a:prstGeom prst="flowChartAlternateProcess">
                <a:avLst/>
              </a:prstGeom>
              <a:solidFill>
                <a:srgbClr val="CC99FF"/>
              </a:solidFill>
              <a:ln>
                <a:noFill/>
              </a:ln>
              <a:effectLst>
                <a:outerShdw blurRad="63500" dist="17960" dir="2700000">
                  <a:srgbClr val="7A5C99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7" name="Google Shape;487;p1"/>
              <p:cNvSpPr txBox="1"/>
              <p:nvPr/>
            </p:nvSpPr>
            <p:spPr>
              <a:xfrm>
                <a:off x="3047" y="543"/>
                <a:ext cx="600" cy="9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35921" dir="2700000">
                  <a:schemeClr val="lt2"/>
                </a:outerShdw>
              </a:effectLst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99FF33"/>
                  </a:buClr>
                  <a:buSzPts val="3500"/>
                  <a:buFont typeface="Arial"/>
                  <a:buNone/>
                </a:pPr>
                <a:r>
                  <a:rPr lang="en-US" sz="3500" b="1" i="0" u="none">
                    <a:solidFill>
                      <a:srgbClr val="99FF33"/>
                    </a:solidFill>
                    <a:latin typeface="Arial"/>
                    <a:ea typeface="Arial"/>
                    <a:cs typeface="Arial"/>
                    <a:sym typeface="Arial"/>
                  </a:rPr>
                  <a:t>6</a:t>
                </a:r>
                <a:endParaRPr/>
              </a:p>
            </p:txBody>
          </p:sp>
          <p:sp>
            <p:nvSpPr>
              <p:cNvPr id="488" name="Google Shape;488;p1"/>
              <p:cNvSpPr/>
              <p:nvPr/>
            </p:nvSpPr>
            <p:spPr>
              <a:xfrm>
                <a:off x="3027" y="693"/>
                <a:ext cx="0" cy="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89" name="Google Shape;489;p1"/>
            <p:cNvSpPr/>
            <p:nvPr/>
          </p:nvSpPr>
          <p:spPr>
            <a:xfrm rot="9206097">
              <a:off x="3139" y="337"/>
              <a:ext cx="241" cy="241"/>
            </a:xfrm>
            <a:custGeom>
              <a:avLst/>
              <a:gdLst/>
              <a:ahLst/>
              <a:cxnLst/>
              <a:rect l="l" t="t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lnTo>
                    <a:pt x="21599" y="0"/>
                  </a:lnTo>
                  <a:close/>
                </a:path>
              </a:pathLst>
            </a:cu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90" name="Google Shape;490;p1"/>
          <p:cNvGrpSpPr/>
          <p:nvPr/>
        </p:nvGrpSpPr>
        <p:grpSpPr>
          <a:xfrm rot="1140000">
            <a:off x="5240511" y="603701"/>
            <a:ext cx="1051080" cy="834653"/>
            <a:chOff x="3669" y="205"/>
            <a:chExt cx="1033" cy="1049"/>
          </a:xfrm>
        </p:grpSpPr>
        <p:grpSp>
          <p:nvGrpSpPr>
            <p:cNvPr id="491" name="Google Shape;491;p1"/>
            <p:cNvGrpSpPr/>
            <p:nvPr/>
          </p:nvGrpSpPr>
          <p:grpSpPr>
            <a:xfrm>
              <a:off x="3669" y="261"/>
              <a:ext cx="1033" cy="993"/>
              <a:chOff x="3669" y="261"/>
              <a:chExt cx="1033" cy="993"/>
            </a:xfrm>
          </p:grpSpPr>
          <p:sp>
            <p:nvSpPr>
              <p:cNvPr id="492" name="Google Shape;492;p1"/>
              <p:cNvSpPr/>
              <p:nvPr/>
            </p:nvSpPr>
            <p:spPr>
              <a:xfrm rot="1593903">
                <a:off x="3783" y="469"/>
                <a:ext cx="671" cy="671"/>
              </a:xfrm>
              <a:prstGeom prst="flowChartAlternateProcess">
                <a:avLst/>
              </a:prstGeom>
              <a:solidFill>
                <a:srgbClr val="FF99CC"/>
              </a:solidFill>
              <a:ln>
                <a:noFill/>
              </a:ln>
              <a:effectLst>
                <a:outerShdw blurRad="63500" dist="17960" dir="2700000">
                  <a:srgbClr val="995C7A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3" name="Google Shape;493;p1"/>
              <p:cNvSpPr txBox="1"/>
              <p:nvPr/>
            </p:nvSpPr>
            <p:spPr>
              <a:xfrm>
                <a:off x="3952" y="237"/>
                <a:ext cx="600" cy="94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35921" dir="2700000">
                  <a:schemeClr val="lt2"/>
                </a:outerShdw>
              </a:effectLst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2"/>
                  </a:buClr>
                  <a:buSzPts val="3500"/>
                  <a:buFont typeface="Arial"/>
                  <a:buNone/>
                </a:pPr>
                <a:r>
                  <a:rPr lang="en-US" sz="3500" b="1" i="0" u="none">
                    <a:solidFill>
                      <a:schemeClr val="accent2"/>
                    </a:solidFill>
                    <a:latin typeface="Arial"/>
                    <a:ea typeface="Arial"/>
                    <a:cs typeface="Arial"/>
                    <a:sym typeface="Arial"/>
                  </a:rPr>
                  <a:t>7</a:t>
                </a:r>
                <a:endParaRPr/>
              </a:p>
            </p:txBody>
          </p:sp>
          <p:sp>
            <p:nvSpPr>
              <p:cNvPr id="494" name="Google Shape;494;p1"/>
              <p:cNvSpPr/>
              <p:nvPr/>
            </p:nvSpPr>
            <p:spPr>
              <a:xfrm>
                <a:off x="4027" y="406"/>
                <a:ext cx="0" cy="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95" name="Google Shape;495;p1"/>
            <p:cNvSpPr/>
            <p:nvPr/>
          </p:nvSpPr>
          <p:spPr>
            <a:xfrm rot="9206097">
              <a:off x="3864" y="247"/>
              <a:ext cx="241" cy="241"/>
            </a:xfrm>
            <a:custGeom>
              <a:avLst/>
              <a:gdLst/>
              <a:ahLst/>
              <a:cxnLst/>
              <a:rect l="l" t="t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lnTo>
                    <a:pt x="21599" y="0"/>
                  </a:lnTo>
                  <a:close/>
                </a:path>
              </a:pathLst>
            </a:cu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96" name="Google Shape;496;p1"/>
          <p:cNvGrpSpPr/>
          <p:nvPr/>
        </p:nvGrpSpPr>
        <p:grpSpPr>
          <a:xfrm rot="3000000">
            <a:off x="7791673" y="1172287"/>
            <a:ext cx="800099" cy="612171"/>
            <a:chOff x="2154" y="845"/>
            <a:chExt cx="728" cy="601"/>
          </a:xfrm>
        </p:grpSpPr>
        <p:grpSp>
          <p:nvGrpSpPr>
            <p:cNvPr id="497" name="Google Shape;497;p1"/>
            <p:cNvGrpSpPr/>
            <p:nvPr/>
          </p:nvGrpSpPr>
          <p:grpSpPr>
            <a:xfrm>
              <a:off x="2154" y="845"/>
              <a:ext cx="347" cy="331"/>
              <a:chOff x="204" y="845"/>
              <a:chExt cx="347" cy="331"/>
            </a:xfrm>
          </p:grpSpPr>
          <p:sp>
            <p:nvSpPr>
              <p:cNvPr id="498" name="Google Shape;498;p1"/>
              <p:cNvSpPr/>
              <p:nvPr/>
            </p:nvSpPr>
            <p:spPr>
              <a:xfrm>
                <a:off x="251" y="876"/>
                <a:ext cx="300" cy="300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>
                <a:noFill/>
              </a:ln>
              <a:effectLst>
                <a:outerShdw blurRad="63500" dist="17960" dir="2700000">
                  <a:srgbClr val="997A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9" name="Google Shape;499;p1"/>
              <p:cNvSpPr/>
              <p:nvPr/>
            </p:nvSpPr>
            <p:spPr>
              <a:xfrm>
                <a:off x="294" y="933"/>
                <a:ext cx="0" cy="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0" name="Google Shape;500;p1"/>
              <p:cNvSpPr/>
              <p:nvPr/>
            </p:nvSpPr>
            <p:spPr>
              <a:xfrm>
                <a:off x="204" y="845"/>
                <a:ext cx="216" cy="108"/>
              </a:xfrm>
              <a:custGeom>
                <a:avLst/>
                <a:gdLst/>
                <a:ahLst/>
                <a:cxnLst/>
                <a:rect l="l" t="t" r="r" b="b"/>
                <a:pathLst>
                  <a:path w="43200" h="43200" fill="none" extrusionOk="0">
                    <a:moveTo>
                      <a:pt x="39638" y="33482"/>
                    </a:moveTo>
                    <a:cubicBezTo>
                      <a:pt x="35642" y="39548"/>
                      <a:pt x="28864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43200" extrusionOk="0">
                    <a:moveTo>
                      <a:pt x="39638" y="33482"/>
                    </a:moveTo>
                    <a:cubicBezTo>
                      <a:pt x="35642" y="39548"/>
                      <a:pt x="28864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39638" y="33482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01" name="Google Shape;501;p1"/>
            <p:cNvSpPr txBox="1"/>
            <p:nvPr/>
          </p:nvSpPr>
          <p:spPr>
            <a:xfrm>
              <a:off x="2282" y="846"/>
              <a:ext cx="600" cy="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Arial"/>
                <a:buNone/>
              </a:pPr>
              <a:r>
                <a:rPr lang="en-US" sz="2500" b="1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  <a:endParaRPr/>
            </a:p>
          </p:txBody>
        </p:sp>
      </p:grpSp>
      <p:grpSp>
        <p:nvGrpSpPr>
          <p:cNvPr id="502" name="Google Shape;502;p1"/>
          <p:cNvGrpSpPr/>
          <p:nvPr/>
        </p:nvGrpSpPr>
        <p:grpSpPr>
          <a:xfrm rot="6960000">
            <a:off x="-48340" y="4978786"/>
            <a:ext cx="774644" cy="859373"/>
            <a:chOff x="2239" y="295"/>
            <a:chExt cx="908" cy="1117"/>
          </a:xfrm>
        </p:grpSpPr>
        <p:grpSp>
          <p:nvGrpSpPr>
            <p:cNvPr id="503" name="Google Shape;503;p1"/>
            <p:cNvGrpSpPr/>
            <p:nvPr/>
          </p:nvGrpSpPr>
          <p:grpSpPr>
            <a:xfrm rot="1199926">
              <a:off x="2373" y="431"/>
              <a:ext cx="639" cy="900"/>
              <a:chOff x="1947" y="192"/>
              <a:chExt cx="639" cy="900"/>
            </a:xfrm>
          </p:grpSpPr>
          <p:sp>
            <p:nvSpPr>
              <p:cNvPr id="504" name="Google Shape;504;p1"/>
              <p:cNvSpPr/>
              <p:nvPr/>
            </p:nvSpPr>
            <p:spPr>
              <a:xfrm>
                <a:off x="1947" y="374"/>
                <a:ext cx="600" cy="600"/>
              </a:xfrm>
              <a:prstGeom prst="flowChartAlternateProcess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63500" dist="17960" dir="2700000">
                  <a:srgbClr val="000099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5" name="Google Shape;505;p1"/>
              <p:cNvSpPr txBox="1"/>
              <p:nvPr/>
            </p:nvSpPr>
            <p:spPr>
              <a:xfrm>
                <a:off x="1986" y="192"/>
                <a:ext cx="600" cy="9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35921" dir="2700000">
                  <a:schemeClr val="lt2"/>
                </a:outerShdw>
              </a:effectLst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CCFF"/>
                  </a:buClr>
                  <a:buSzPts val="4000"/>
                  <a:buFont typeface="Arial"/>
                  <a:buNone/>
                </a:pPr>
                <a:r>
                  <a:rPr lang="en-US" sz="4000" b="1" i="0" u="none">
                    <a:solidFill>
                      <a:srgbClr val="FFCCFF"/>
                    </a:solidFill>
                    <a:latin typeface="Arial"/>
                    <a:ea typeface="Arial"/>
                    <a:cs typeface="Arial"/>
                    <a:sym typeface="Arial"/>
                  </a:rPr>
                  <a:t>5</a:t>
                </a:r>
                <a:endParaRPr/>
              </a:p>
            </p:txBody>
          </p:sp>
          <p:sp>
            <p:nvSpPr>
              <p:cNvPr id="506" name="Google Shape;506;p1"/>
              <p:cNvSpPr/>
              <p:nvPr/>
            </p:nvSpPr>
            <p:spPr>
              <a:xfrm>
                <a:off x="1980" y="433"/>
                <a:ext cx="0" cy="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07" name="Google Shape;507;p1"/>
            <p:cNvSpPr/>
            <p:nvPr/>
          </p:nvSpPr>
          <p:spPr>
            <a:xfrm rot="9206097">
              <a:off x="2367" y="337"/>
              <a:ext cx="241" cy="241"/>
            </a:xfrm>
            <a:custGeom>
              <a:avLst/>
              <a:gdLst/>
              <a:ahLst/>
              <a:cxnLst/>
              <a:rect l="l" t="t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lnTo>
                    <a:pt x="21599" y="0"/>
                  </a:lnTo>
                  <a:close/>
                </a:path>
              </a:pathLst>
            </a:cu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8" name="Google Shape;508;p1"/>
          <p:cNvSpPr/>
          <p:nvPr/>
        </p:nvSpPr>
        <p:spPr>
          <a:xfrm rot="-2759951">
            <a:off x="5693581" y="1343814"/>
            <a:ext cx="1079505" cy="719140"/>
          </a:xfrm>
          <a:custGeom>
            <a:avLst/>
            <a:gdLst/>
            <a:ahLst/>
            <a:cxnLst/>
            <a:rect l="l" t="t" r="r" b="b"/>
            <a:pathLst>
              <a:path w="21600" h="15393" fill="none" extrusionOk="0">
                <a:moveTo>
                  <a:pt x="15153" y="-1"/>
                </a:moveTo>
                <a:cubicBezTo>
                  <a:pt x="19277" y="4060"/>
                  <a:pt x="21600" y="9605"/>
                  <a:pt x="21600" y="15393"/>
                </a:cubicBezTo>
              </a:path>
              <a:path w="21600" h="15393" extrusionOk="0">
                <a:moveTo>
                  <a:pt x="15153" y="-1"/>
                </a:moveTo>
                <a:cubicBezTo>
                  <a:pt x="19277" y="4060"/>
                  <a:pt x="21600" y="9605"/>
                  <a:pt x="21600" y="15393"/>
                </a:cubicBezTo>
                <a:lnTo>
                  <a:pt x="0" y="15393"/>
                </a:lnTo>
                <a:lnTo>
                  <a:pt x="15153" y="-1"/>
                </a:lnTo>
                <a:close/>
              </a:path>
            </a:pathLst>
          </a:custGeom>
          <a:noFill/>
          <a:ln w="9525" cap="flat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1"/>
          <p:cNvSpPr/>
          <p:nvPr/>
        </p:nvSpPr>
        <p:spPr>
          <a:xfrm rot="-5039918">
            <a:off x="6749265" y="1612098"/>
            <a:ext cx="974731" cy="719135"/>
          </a:xfrm>
          <a:custGeom>
            <a:avLst/>
            <a:gdLst/>
            <a:ahLst/>
            <a:cxnLst/>
            <a:rect l="l" t="t" r="r" b="b"/>
            <a:pathLst>
              <a:path w="19495" h="15393" fill="none" extrusionOk="0">
                <a:moveTo>
                  <a:pt x="15153" y="-1"/>
                </a:moveTo>
                <a:cubicBezTo>
                  <a:pt x="16943" y="1762"/>
                  <a:pt x="18412" y="3824"/>
                  <a:pt x="19494" y="6092"/>
                </a:cubicBezTo>
              </a:path>
              <a:path w="19495" h="15393" extrusionOk="0">
                <a:moveTo>
                  <a:pt x="15153" y="-1"/>
                </a:moveTo>
                <a:cubicBezTo>
                  <a:pt x="16943" y="1762"/>
                  <a:pt x="18412" y="3824"/>
                  <a:pt x="19494" y="6092"/>
                </a:cubicBezTo>
                <a:lnTo>
                  <a:pt x="0" y="15393"/>
                </a:lnTo>
                <a:lnTo>
                  <a:pt x="15153" y="-1"/>
                </a:lnTo>
                <a:close/>
              </a:path>
            </a:pathLst>
          </a:custGeom>
          <a:noFill/>
          <a:ln w="9525" cap="flat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10" name="Google Shape;510;p1"/>
          <p:cNvGrpSpPr/>
          <p:nvPr/>
        </p:nvGrpSpPr>
        <p:grpSpPr>
          <a:xfrm rot="-5640000">
            <a:off x="6776849" y="-68352"/>
            <a:ext cx="801198" cy="612171"/>
            <a:chOff x="2154" y="845"/>
            <a:chExt cx="729" cy="601"/>
          </a:xfrm>
        </p:grpSpPr>
        <p:grpSp>
          <p:nvGrpSpPr>
            <p:cNvPr id="511" name="Google Shape;511;p1"/>
            <p:cNvGrpSpPr/>
            <p:nvPr/>
          </p:nvGrpSpPr>
          <p:grpSpPr>
            <a:xfrm>
              <a:off x="2154" y="845"/>
              <a:ext cx="399" cy="304"/>
              <a:chOff x="204" y="845"/>
              <a:chExt cx="399" cy="304"/>
            </a:xfrm>
          </p:grpSpPr>
          <p:sp>
            <p:nvSpPr>
              <p:cNvPr id="512" name="Google Shape;512;p1"/>
              <p:cNvSpPr/>
              <p:nvPr/>
            </p:nvSpPr>
            <p:spPr>
              <a:xfrm>
                <a:off x="303" y="849"/>
                <a:ext cx="300" cy="300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>
                <a:noFill/>
              </a:ln>
              <a:effectLst>
                <a:outerShdw blurRad="63500" dist="17960" dir="2700000">
                  <a:srgbClr val="997A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3" name="Google Shape;513;p1"/>
              <p:cNvSpPr/>
              <p:nvPr/>
            </p:nvSpPr>
            <p:spPr>
              <a:xfrm>
                <a:off x="373" y="901"/>
                <a:ext cx="0" cy="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4" name="Google Shape;514;p1"/>
              <p:cNvSpPr/>
              <p:nvPr/>
            </p:nvSpPr>
            <p:spPr>
              <a:xfrm>
                <a:off x="204" y="845"/>
                <a:ext cx="216" cy="108"/>
              </a:xfrm>
              <a:custGeom>
                <a:avLst/>
                <a:gdLst/>
                <a:ahLst/>
                <a:cxnLst/>
                <a:rect l="l" t="t" r="r" b="b"/>
                <a:pathLst>
                  <a:path w="43200" h="43200" fill="none" extrusionOk="0">
                    <a:moveTo>
                      <a:pt x="39638" y="33482"/>
                    </a:moveTo>
                    <a:cubicBezTo>
                      <a:pt x="35642" y="39548"/>
                      <a:pt x="28864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43200" extrusionOk="0">
                    <a:moveTo>
                      <a:pt x="39638" y="33482"/>
                    </a:moveTo>
                    <a:cubicBezTo>
                      <a:pt x="35642" y="39548"/>
                      <a:pt x="28864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39638" y="33482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15" name="Google Shape;515;p1"/>
            <p:cNvSpPr txBox="1"/>
            <p:nvPr/>
          </p:nvSpPr>
          <p:spPr>
            <a:xfrm>
              <a:off x="2283" y="846"/>
              <a:ext cx="600" cy="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Arial"/>
                <a:buNone/>
              </a:pPr>
              <a:r>
                <a:rPr lang="en-US" sz="2500" b="1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  <a:endParaRPr/>
            </a:p>
          </p:txBody>
        </p:sp>
      </p:grpSp>
      <p:sp>
        <p:nvSpPr>
          <p:cNvPr id="516" name="Google Shape;516;p1"/>
          <p:cNvSpPr/>
          <p:nvPr/>
        </p:nvSpPr>
        <p:spPr>
          <a:xfrm rot="-2759975">
            <a:off x="1126338" y="694529"/>
            <a:ext cx="2073286" cy="2490785"/>
          </a:xfrm>
          <a:custGeom>
            <a:avLst/>
            <a:gdLst/>
            <a:ahLst/>
            <a:cxnLst/>
            <a:rect l="l" t="t" r="r" b="b"/>
            <a:pathLst>
              <a:path w="20059" h="19023" fill="none" extrusionOk="0">
                <a:moveTo>
                  <a:pt x="10231" y="0"/>
                </a:moveTo>
                <a:cubicBezTo>
                  <a:pt x="14699" y="2402"/>
                  <a:pt x="18178" y="6301"/>
                  <a:pt x="20059" y="11011"/>
                </a:cubicBezTo>
              </a:path>
              <a:path w="20059" h="19023" extrusionOk="0">
                <a:moveTo>
                  <a:pt x="10231" y="0"/>
                </a:moveTo>
                <a:cubicBezTo>
                  <a:pt x="14699" y="2402"/>
                  <a:pt x="18178" y="6301"/>
                  <a:pt x="20059" y="11011"/>
                </a:cubicBezTo>
                <a:lnTo>
                  <a:pt x="0" y="19023"/>
                </a:lnTo>
                <a:lnTo>
                  <a:pt x="10231" y="0"/>
                </a:lnTo>
                <a:close/>
              </a:path>
            </a:pathLst>
          </a:custGeom>
          <a:noFill/>
          <a:ln w="9525" cap="flat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1"/>
          <p:cNvSpPr txBox="1"/>
          <p:nvPr/>
        </p:nvSpPr>
        <p:spPr>
          <a:xfrm rot="7560136">
            <a:off x="327850" y="5693471"/>
            <a:ext cx="503218" cy="1158912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7000"/>
              <a:buFont typeface="Arial"/>
              <a:buNone/>
            </a:pPr>
            <a:r>
              <a:rPr lang="en-US" sz="7000" b="1" i="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518" name="Google Shape;518;p1"/>
          <p:cNvSpPr txBox="1"/>
          <p:nvPr/>
        </p:nvSpPr>
        <p:spPr>
          <a:xfrm rot="1800195">
            <a:off x="1331966" y="5805572"/>
            <a:ext cx="503350" cy="854136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000"/>
              <a:buFont typeface="Arial"/>
              <a:buNone/>
            </a:pPr>
            <a:r>
              <a:rPr lang="en-US" sz="5000" b="1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519" name="Google Shape;519;p1"/>
          <p:cNvSpPr txBox="1"/>
          <p:nvPr/>
        </p:nvSpPr>
        <p:spPr>
          <a:xfrm rot="-1319504">
            <a:off x="7956497" y="5589676"/>
            <a:ext cx="503107" cy="854129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000"/>
              <a:buFont typeface="Arial"/>
              <a:buNone/>
            </a:pPr>
            <a:r>
              <a:rPr lang="en-US" sz="5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520" name="Google Shape;520;p1"/>
          <p:cNvSpPr txBox="1"/>
          <p:nvPr/>
        </p:nvSpPr>
        <p:spPr>
          <a:xfrm rot="1079519">
            <a:off x="6115026" y="5486337"/>
            <a:ext cx="503102" cy="854219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FF33"/>
              </a:buClr>
              <a:buSzPts val="5000"/>
              <a:buFont typeface="Arial"/>
              <a:buNone/>
            </a:pPr>
            <a:r>
              <a:rPr lang="en-US" sz="5000" b="1" i="0" u="none">
                <a:solidFill>
                  <a:srgbClr val="99FF33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grpSp>
        <p:nvGrpSpPr>
          <p:cNvPr id="521" name="Google Shape;521;p1"/>
          <p:cNvGrpSpPr/>
          <p:nvPr/>
        </p:nvGrpSpPr>
        <p:grpSpPr>
          <a:xfrm rot="5400000">
            <a:off x="7010806" y="5828190"/>
            <a:ext cx="1044999" cy="866472"/>
            <a:chOff x="3709" y="205"/>
            <a:chExt cx="1027" cy="1089"/>
          </a:xfrm>
        </p:grpSpPr>
        <p:grpSp>
          <p:nvGrpSpPr>
            <p:cNvPr id="522" name="Google Shape;522;p1"/>
            <p:cNvGrpSpPr/>
            <p:nvPr/>
          </p:nvGrpSpPr>
          <p:grpSpPr>
            <a:xfrm>
              <a:off x="3709" y="282"/>
              <a:ext cx="1027" cy="1012"/>
              <a:chOff x="3709" y="282"/>
              <a:chExt cx="1027" cy="1012"/>
            </a:xfrm>
          </p:grpSpPr>
          <p:sp>
            <p:nvSpPr>
              <p:cNvPr id="523" name="Google Shape;523;p1"/>
              <p:cNvSpPr/>
              <p:nvPr/>
            </p:nvSpPr>
            <p:spPr>
              <a:xfrm rot="1593903">
                <a:off x="3823" y="509"/>
                <a:ext cx="671" cy="671"/>
              </a:xfrm>
              <a:prstGeom prst="flowChartAlternateProcess">
                <a:avLst/>
              </a:prstGeom>
              <a:solidFill>
                <a:srgbClr val="FF99CC"/>
              </a:solidFill>
              <a:ln>
                <a:noFill/>
              </a:ln>
              <a:effectLst>
                <a:outerShdw blurRad="63500" dist="17960" dir="2700000">
                  <a:srgbClr val="995C7A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4" name="Google Shape;524;p1"/>
              <p:cNvSpPr txBox="1"/>
              <p:nvPr/>
            </p:nvSpPr>
            <p:spPr>
              <a:xfrm>
                <a:off x="3986" y="258"/>
                <a:ext cx="600" cy="94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35921" dir="2700000">
                  <a:schemeClr val="lt2"/>
                </a:outerShdw>
              </a:effectLst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2"/>
                  </a:buClr>
                  <a:buSzPts val="3500"/>
                  <a:buFont typeface="Arial"/>
                  <a:buNone/>
                </a:pPr>
                <a:r>
                  <a:rPr lang="en-US" sz="3500" b="1" i="0" u="none">
                    <a:solidFill>
                      <a:schemeClr val="accent2"/>
                    </a:solidFill>
                    <a:latin typeface="Arial"/>
                    <a:ea typeface="Arial"/>
                    <a:cs typeface="Arial"/>
                    <a:sym typeface="Arial"/>
                  </a:rPr>
                  <a:t>7</a:t>
                </a:r>
                <a:endParaRPr/>
              </a:p>
            </p:txBody>
          </p:sp>
          <p:sp>
            <p:nvSpPr>
              <p:cNvPr id="525" name="Google Shape;525;p1"/>
              <p:cNvSpPr/>
              <p:nvPr/>
            </p:nvSpPr>
            <p:spPr>
              <a:xfrm>
                <a:off x="4042" y="415"/>
                <a:ext cx="0" cy="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26" name="Google Shape;526;p1"/>
            <p:cNvSpPr/>
            <p:nvPr/>
          </p:nvSpPr>
          <p:spPr>
            <a:xfrm rot="9206097">
              <a:off x="3864" y="247"/>
              <a:ext cx="241" cy="241"/>
            </a:xfrm>
            <a:custGeom>
              <a:avLst/>
              <a:gdLst/>
              <a:ahLst/>
              <a:cxnLst/>
              <a:rect l="l" t="t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lnTo>
                    <a:pt x="21599" y="0"/>
                  </a:lnTo>
                  <a:close/>
                </a:path>
              </a:pathLst>
            </a:cu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7" name="Google Shape;527;p1"/>
          <p:cNvSpPr txBox="1"/>
          <p:nvPr/>
        </p:nvSpPr>
        <p:spPr>
          <a:xfrm rot="-1319504">
            <a:off x="2411359" y="6004014"/>
            <a:ext cx="503107" cy="854129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5000"/>
              <a:buFont typeface="Arial"/>
              <a:buNone/>
            </a:pPr>
            <a:r>
              <a:rPr lang="en-US" sz="5000" b="1" i="0" u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528" name="Google Shape;528;p1"/>
          <p:cNvSpPr txBox="1"/>
          <p:nvPr/>
        </p:nvSpPr>
        <p:spPr>
          <a:xfrm rot="4380768">
            <a:off x="5509322" y="5804562"/>
            <a:ext cx="503153" cy="854181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CC"/>
              </a:buClr>
              <a:buSzPts val="5000"/>
              <a:buFont typeface="Arial"/>
              <a:buNone/>
            </a:pPr>
            <a:r>
              <a:rPr lang="en-US" sz="5000" b="1" i="0" u="none">
                <a:solidFill>
                  <a:srgbClr val="CC00CC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529" name="Google Shape;529;p1"/>
          <p:cNvSpPr txBox="1"/>
          <p:nvPr/>
        </p:nvSpPr>
        <p:spPr>
          <a:xfrm rot="-1319504">
            <a:off x="4500509" y="5516651"/>
            <a:ext cx="503107" cy="854129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000"/>
              <a:buFont typeface="Arial"/>
              <a:buNone/>
            </a:pPr>
            <a:r>
              <a:rPr lang="en-US" sz="50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530" name="Google Shape;530;p1"/>
          <p:cNvSpPr txBox="1"/>
          <p:nvPr/>
        </p:nvSpPr>
        <p:spPr>
          <a:xfrm rot="-899970">
            <a:off x="3059135" y="5805469"/>
            <a:ext cx="536686" cy="854114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CC"/>
              </a:buClr>
              <a:buSzPts val="5000"/>
              <a:buFont typeface="Arial"/>
              <a:buNone/>
            </a:pPr>
            <a:r>
              <a:rPr lang="en-US" sz="5000" b="1" i="0" u="none">
                <a:solidFill>
                  <a:srgbClr val="FF99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531" name="Google Shape;531;p1"/>
          <p:cNvSpPr txBox="1"/>
          <p:nvPr/>
        </p:nvSpPr>
        <p:spPr>
          <a:xfrm rot="2159652">
            <a:off x="6372261" y="5805493"/>
            <a:ext cx="647776" cy="1311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8000"/>
              <a:buFont typeface="Arial"/>
              <a:buNone/>
            </a:pPr>
            <a:r>
              <a:rPr lang="en-US" sz="8000" b="1" i="0" u="none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+</a:t>
            </a:r>
            <a:endParaRPr/>
          </a:p>
        </p:txBody>
      </p:sp>
      <p:sp>
        <p:nvSpPr>
          <p:cNvPr id="532" name="Google Shape;532;p1"/>
          <p:cNvSpPr txBox="1"/>
          <p:nvPr/>
        </p:nvSpPr>
        <p:spPr>
          <a:xfrm rot="1859952">
            <a:off x="8316901" y="5229223"/>
            <a:ext cx="1081110" cy="1006560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6000"/>
              <a:buFont typeface="Arial"/>
              <a:buNone/>
            </a:pPr>
            <a:r>
              <a:rPr lang="en-US" sz="6000" b="1" i="0" u="none">
                <a:solidFill>
                  <a:srgbClr val="CC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grpSp>
        <p:nvGrpSpPr>
          <p:cNvPr id="533" name="Google Shape;533;p1"/>
          <p:cNvGrpSpPr/>
          <p:nvPr/>
        </p:nvGrpSpPr>
        <p:grpSpPr>
          <a:xfrm rot="-1800000">
            <a:off x="3715581" y="5792509"/>
            <a:ext cx="847782" cy="856837"/>
            <a:chOff x="4016" y="295"/>
            <a:chExt cx="900" cy="750"/>
          </a:xfrm>
        </p:grpSpPr>
        <p:sp>
          <p:nvSpPr>
            <p:cNvPr id="534" name="Google Shape;534;p1"/>
            <p:cNvSpPr/>
            <p:nvPr/>
          </p:nvSpPr>
          <p:spPr>
            <a:xfrm rot="2700000">
              <a:off x="4164" y="534"/>
              <a:ext cx="424" cy="424"/>
            </a:xfrm>
            <a:prstGeom prst="flowChartAlternateProcess">
              <a:avLst/>
            </a:prstGeom>
            <a:solidFill>
              <a:srgbClr val="99CC00"/>
            </a:solidFill>
            <a:ln>
              <a:noFill/>
            </a:ln>
            <a:effectLst>
              <a:outerShdw blurRad="63500" dist="17960" dir="2700000">
                <a:srgbClr val="5C7A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5" name="Google Shape;535;p1"/>
            <p:cNvSpPr txBox="1"/>
            <p:nvPr/>
          </p:nvSpPr>
          <p:spPr>
            <a:xfrm rot="2700000">
              <a:off x="4254" y="396"/>
              <a:ext cx="424" cy="671"/>
            </a:xfrm>
            <a:prstGeom prst="rect">
              <a:avLst/>
            </a:prstGeom>
            <a:noFill/>
            <a:ln>
              <a:noFill/>
            </a:ln>
            <a:effectLst>
              <a:outerShdw blurRad="63500" dist="35921" dir="2700000">
                <a:schemeClr val="lt2"/>
              </a:outerShdw>
            </a:effectLst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500"/>
                <a:buFont typeface="Arial"/>
                <a:buNone/>
              </a:pPr>
              <a:r>
                <a:rPr lang="en-US" sz="3500" b="1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536" name="Google Shape;536;p1"/>
            <p:cNvSpPr/>
            <p:nvPr/>
          </p:nvSpPr>
          <p:spPr>
            <a:xfrm>
              <a:off x="4369" y="486"/>
              <a:ext cx="0" cy="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7" name="Google Shape;537;p1"/>
            <p:cNvSpPr/>
            <p:nvPr/>
          </p:nvSpPr>
          <p:spPr>
            <a:xfrm rot="8100000">
              <a:off x="4235" y="337"/>
              <a:ext cx="153" cy="241"/>
            </a:xfrm>
            <a:custGeom>
              <a:avLst/>
              <a:gdLst/>
              <a:ahLst/>
              <a:cxnLst/>
              <a:rect l="l" t="t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lnTo>
                    <a:pt x="21599" y="0"/>
                  </a:lnTo>
                  <a:close/>
                </a:path>
              </a:pathLst>
            </a:cu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38" name="Google Shape;538;p1"/>
          <p:cNvGrpSpPr/>
          <p:nvPr/>
        </p:nvGrpSpPr>
        <p:grpSpPr>
          <a:xfrm rot="6720000">
            <a:off x="383751" y="5727486"/>
            <a:ext cx="847782" cy="871880"/>
            <a:chOff x="4016" y="295"/>
            <a:chExt cx="900" cy="763"/>
          </a:xfrm>
        </p:grpSpPr>
        <p:sp>
          <p:nvSpPr>
            <p:cNvPr id="539" name="Google Shape;539;p1"/>
            <p:cNvSpPr/>
            <p:nvPr/>
          </p:nvSpPr>
          <p:spPr>
            <a:xfrm rot="2700000">
              <a:off x="4160" y="547"/>
              <a:ext cx="424" cy="424"/>
            </a:xfrm>
            <a:prstGeom prst="flowChartAlternateProcess">
              <a:avLst/>
            </a:prstGeom>
            <a:solidFill>
              <a:srgbClr val="99CC00"/>
            </a:solidFill>
            <a:ln>
              <a:noFill/>
            </a:ln>
            <a:effectLst>
              <a:outerShdw blurRad="63500" dist="17960" dir="2700000">
                <a:srgbClr val="5C7A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0" name="Google Shape;540;p1"/>
            <p:cNvSpPr txBox="1"/>
            <p:nvPr/>
          </p:nvSpPr>
          <p:spPr>
            <a:xfrm rot="2700000">
              <a:off x="4254" y="404"/>
              <a:ext cx="424" cy="671"/>
            </a:xfrm>
            <a:prstGeom prst="rect">
              <a:avLst/>
            </a:prstGeom>
            <a:noFill/>
            <a:ln>
              <a:noFill/>
            </a:ln>
            <a:effectLst>
              <a:outerShdw blurRad="63500" dist="35921" dir="2700000">
                <a:schemeClr val="lt2"/>
              </a:outerShdw>
            </a:effectLst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500"/>
                <a:buFont typeface="Arial"/>
                <a:buNone/>
              </a:pPr>
              <a:r>
                <a:rPr lang="en-US" sz="3500" b="1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541" name="Google Shape;541;p1"/>
            <p:cNvSpPr/>
            <p:nvPr/>
          </p:nvSpPr>
          <p:spPr>
            <a:xfrm>
              <a:off x="4375" y="504"/>
              <a:ext cx="0" cy="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1"/>
            <p:cNvSpPr/>
            <p:nvPr/>
          </p:nvSpPr>
          <p:spPr>
            <a:xfrm rot="8100000">
              <a:off x="4235" y="337"/>
              <a:ext cx="153" cy="241"/>
            </a:xfrm>
            <a:custGeom>
              <a:avLst/>
              <a:gdLst/>
              <a:ahLst/>
              <a:cxnLst/>
              <a:rect l="l" t="t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lnTo>
                    <a:pt x="21599" y="0"/>
                  </a:lnTo>
                  <a:close/>
                </a:path>
              </a:pathLst>
            </a:cu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43" name="Google Shape;543;p1"/>
          <p:cNvGrpSpPr/>
          <p:nvPr/>
        </p:nvGrpSpPr>
        <p:grpSpPr>
          <a:xfrm rot="-1740000">
            <a:off x="7369659" y="685126"/>
            <a:ext cx="1635051" cy="1296921"/>
            <a:chOff x="2252" y="521"/>
            <a:chExt cx="1101" cy="817"/>
          </a:xfrm>
        </p:grpSpPr>
        <p:sp>
          <p:nvSpPr>
            <p:cNvPr id="544" name="Google Shape;544;p1"/>
            <p:cNvSpPr/>
            <p:nvPr/>
          </p:nvSpPr>
          <p:spPr>
            <a:xfrm rot="5400000">
              <a:off x="2402" y="588"/>
              <a:ext cx="600" cy="900"/>
            </a:xfrm>
            <a:prstGeom prst="flowChartDelay">
              <a:avLst/>
            </a:prstGeom>
            <a:solidFill>
              <a:srgbClr val="FF99CC"/>
            </a:solidFill>
            <a:ln>
              <a:noFill/>
            </a:ln>
            <a:effectLst>
              <a:outerShdw blurRad="63500" dist="17960" dir="2700000">
                <a:srgbClr val="995C7A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45" name="Google Shape;545;p1"/>
            <p:cNvGrpSpPr/>
            <p:nvPr/>
          </p:nvGrpSpPr>
          <p:grpSpPr>
            <a:xfrm rot="-9240123">
              <a:off x="2990" y="574"/>
              <a:ext cx="313" cy="301"/>
              <a:chOff x="1672" y="676"/>
              <a:chExt cx="499" cy="481"/>
            </a:xfrm>
          </p:grpSpPr>
          <p:sp>
            <p:nvSpPr>
              <p:cNvPr id="546" name="Google Shape;546;p1"/>
              <p:cNvSpPr/>
              <p:nvPr/>
            </p:nvSpPr>
            <p:spPr>
              <a:xfrm>
                <a:off x="1950" y="676"/>
                <a:ext cx="0" cy="300"/>
              </a:xfrm>
              <a:prstGeom prst="ellipse">
                <a:avLst/>
              </a:prstGeom>
              <a:solidFill>
                <a:srgbClr val="FFFF00">
                  <a:alpha val="89410"/>
                </a:srgbClr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7" name="Google Shape;547;p1"/>
              <p:cNvSpPr/>
              <p:nvPr/>
            </p:nvSpPr>
            <p:spPr>
              <a:xfrm>
                <a:off x="1837" y="671"/>
                <a:ext cx="0" cy="300"/>
              </a:xfrm>
              <a:prstGeom prst="ellipse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8" name="Google Shape;548;p1"/>
              <p:cNvSpPr/>
              <p:nvPr/>
            </p:nvSpPr>
            <p:spPr>
              <a:xfrm>
                <a:off x="1822" y="704"/>
                <a:ext cx="0" cy="300"/>
              </a:xfrm>
              <a:prstGeom prst="ellipse">
                <a:avLst/>
              </a:prstGeom>
              <a:solidFill>
                <a:srgbClr val="FFFF00">
                  <a:alpha val="89410"/>
                </a:srgbClr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9" name="Google Shape;549;p1"/>
              <p:cNvSpPr/>
              <p:nvPr/>
            </p:nvSpPr>
            <p:spPr>
              <a:xfrm>
                <a:off x="1976" y="581"/>
                <a:ext cx="0" cy="300"/>
              </a:xfrm>
              <a:prstGeom prst="ellipse">
                <a:avLst/>
              </a:prstGeom>
              <a:solidFill>
                <a:srgbClr val="FFFF00">
                  <a:alpha val="89410"/>
                </a:srgbClr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0" name="Google Shape;550;p1"/>
              <p:cNvSpPr/>
              <p:nvPr/>
            </p:nvSpPr>
            <p:spPr>
              <a:xfrm>
                <a:off x="1935" y="857"/>
                <a:ext cx="0" cy="300"/>
              </a:xfrm>
              <a:prstGeom prst="ellipse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1" name="Google Shape;551;p1"/>
              <p:cNvSpPr/>
              <p:nvPr/>
            </p:nvSpPr>
            <p:spPr>
              <a:xfrm>
                <a:off x="2020" y="775"/>
                <a:ext cx="0" cy="300"/>
              </a:xfrm>
              <a:prstGeom prst="ellipse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2" name="Google Shape;552;p1"/>
              <p:cNvSpPr/>
              <p:nvPr/>
            </p:nvSpPr>
            <p:spPr>
              <a:xfrm>
                <a:off x="1938" y="812"/>
                <a:ext cx="0" cy="0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53" name="Google Shape;553;p1"/>
            <p:cNvGrpSpPr/>
            <p:nvPr/>
          </p:nvGrpSpPr>
          <p:grpSpPr>
            <a:xfrm rot="-9240248">
              <a:off x="2515" y="1053"/>
              <a:ext cx="186" cy="181"/>
              <a:chOff x="1716" y="694"/>
              <a:chExt cx="503" cy="482"/>
            </a:xfrm>
          </p:grpSpPr>
          <p:sp>
            <p:nvSpPr>
              <p:cNvPr id="554" name="Google Shape;554;p1"/>
              <p:cNvSpPr/>
              <p:nvPr/>
            </p:nvSpPr>
            <p:spPr>
              <a:xfrm>
                <a:off x="2014" y="694"/>
                <a:ext cx="0" cy="300"/>
              </a:xfrm>
              <a:prstGeom prst="ellipse">
                <a:avLst/>
              </a:prstGeom>
              <a:solidFill>
                <a:srgbClr val="FFFF00">
                  <a:alpha val="89410"/>
                </a:srgbClr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5" name="Google Shape;555;p1"/>
              <p:cNvSpPr/>
              <p:nvPr/>
            </p:nvSpPr>
            <p:spPr>
              <a:xfrm>
                <a:off x="2050" y="875"/>
                <a:ext cx="0" cy="0"/>
              </a:xfrm>
              <a:prstGeom prst="ellipse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6" name="Google Shape;556;p1"/>
              <p:cNvSpPr/>
              <p:nvPr/>
            </p:nvSpPr>
            <p:spPr>
              <a:xfrm>
                <a:off x="1866" y="721"/>
                <a:ext cx="0" cy="300"/>
              </a:xfrm>
              <a:prstGeom prst="ellipse">
                <a:avLst/>
              </a:prstGeom>
              <a:solidFill>
                <a:srgbClr val="FFFF00">
                  <a:alpha val="89410"/>
                </a:srgbClr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7" name="Google Shape;557;p1"/>
              <p:cNvSpPr/>
              <p:nvPr/>
            </p:nvSpPr>
            <p:spPr>
              <a:xfrm>
                <a:off x="2174" y="774"/>
                <a:ext cx="0" cy="0"/>
              </a:xfrm>
              <a:prstGeom prst="ellipse">
                <a:avLst/>
              </a:prstGeom>
              <a:solidFill>
                <a:srgbClr val="FFFF00">
                  <a:alpha val="89410"/>
                </a:srgbClr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8" name="Google Shape;558;p1"/>
              <p:cNvSpPr/>
              <p:nvPr/>
            </p:nvSpPr>
            <p:spPr>
              <a:xfrm>
                <a:off x="2003" y="876"/>
                <a:ext cx="0" cy="300"/>
              </a:xfrm>
              <a:prstGeom prst="ellipse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9" name="Google Shape;559;p1"/>
              <p:cNvSpPr/>
              <p:nvPr/>
            </p:nvSpPr>
            <p:spPr>
              <a:xfrm>
                <a:off x="2069" y="782"/>
                <a:ext cx="0" cy="300"/>
              </a:xfrm>
              <a:prstGeom prst="ellipse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0" name="Google Shape;560;p1"/>
              <p:cNvSpPr/>
              <p:nvPr/>
            </p:nvSpPr>
            <p:spPr>
              <a:xfrm>
                <a:off x="2008" y="863"/>
                <a:ext cx="0" cy="0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61" name="Google Shape;561;p1"/>
            <p:cNvGrpSpPr/>
            <p:nvPr/>
          </p:nvGrpSpPr>
          <p:grpSpPr>
            <a:xfrm rot="-9240011">
              <a:off x="2336" y="958"/>
              <a:ext cx="248" cy="258"/>
              <a:chOff x="1666" y="615"/>
              <a:chExt cx="498" cy="522"/>
            </a:xfrm>
          </p:grpSpPr>
          <p:sp>
            <p:nvSpPr>
              <p:cNvPr id="562" name="Google Shape;562;p1"/>
              <p:cNvSpPr/>
              <p:nvPr/>
            </p:nvSpPr>
            <p:spPr>
              <a:xfrm>
                <a:off x="1934" y="615"/>
                <a:ext cx="0" cy="300"/>
              </a:xfrm>
              <a:prstGeom prst="ellipse">
                <a:avLst/>
              </a:prstGeom>
              <a:solidFill>
                <a:srgbClr val="FFFF00">
                  <a:alpha val="89410"/>
                </a:srgbClr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3" name="Google Shape;563;p1"/>
              <p:cNvSpPr/>
              <p:nvPr/>
            </p:nvSpPr>
            <p:spPr>
              <a:xfrm>
                <a:off x="1992" y="798"/>
                <a:ext cx="0" cy="0"/>
              </a:xfrm>
              <a:prstGeom prst="ellipse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4" name="Google Shape;564;p1"/>
              <p:cNvSpPr/>
              <p:nvPr/>
            </p:nvSpPr>
            <p:spPr>
              <a:xfrm>
                <a:off x="1816" y="640"/>
                <a:ext cx="0" cy="300"/>
              </a:xfrm>
              <a:prstGeom prst="ellipse">
                <a:avLst/>
              </a:prstGeom>
              <a:solidFill>
                <a:srgbClr val="FFFF00">
                  <a:alpha val="89410"/>
                </a:srgbClr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5" name="Google Shape;565;p1"/>
              <p:cNvSpPr/>
              <p:nvPr/>
            </p:nvSpPr>
            <p:spPr>
              <a:xfrm>
                <a:off x="1976" y="525"/>
                <a:ext cx="0" cy="300"/>
              </a:xfrm>
              <a:prstGeom prst="ellipse">
                <a:avLst/>
              </a:prstGeom>
              <a:solidFill>
                <a:srgbClr val="FFFF00">
                  <a:alpha val="89410"/>
                </a:srgbClr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6" name="Google Shape;566;p1"/>
              <p:cNvSpPr/>
              <p:nvPr/>
            </p:nvSpPr>
            <p:spPr>
              <a:xfrm>
                <a:off x="1926" y="837"/>
                <a:ext cx="0" cy="300"/>
              </a:xfrm>
              <a:prstGeom prst="ellipse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7" name="Google Shape;567;p1"/>
              <p:cNvSpPr/>
              <p:nvPr/>
            </p:nvSpPr>
            <p:spPr>
              <a:xfrm>
                <a:off x="2014" y="696"/>
                <a:ext cx="0" cy="300"/>
              </a:xfrm>
              <a:prstGeom prst="ellipse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8" name="Google Shape;568;p1"/>
              <p:cNvSpPr/>
              <p:nvPr/>
            </p:nvSpPr>
            <p:spPr>
              <a:xfrm>
                <a:off x="1932" y="754"/>
                <a:ext cx="0" cy="0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17960" dir="2700000">
                  <a:srgbClr val="000000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69" name="Google Shape;569;p1"/>
            <p:cNvSpPr txBox="1"/>
            <p:nvPr/>
          </p:nvSpPr>
          <p:spPr>
            <a:xfrm>
              <a:off x="2361" y="766"/>
              <a:ext cx="9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Arial"/>
                <a:buNone/>
              </a:pPr>
              <a:r>
                <a:rPr lang="en-US" sz="2200" b="1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3-2+1=?</a:t>
              </a:r>
              <a:endParaRPr/>
            </a:p>
          </p:txBody>
        </p:sp>
      </p:grpSp>
      <p:sp>
        <p:nvSpPr>
          <p:cNvPr id="570" name="Google Shape;57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1" name="Google Shape;57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Noto Sans Symbols"/>
              <a:buChar char="◆"/>
              <a:defRPr sz="28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750" algn="l" rtl="0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2" name="Google Shape;57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3" name="Google Shape;57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4" name="Google Shape;57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1D1F0"/>
            </a:gs>
            <a:gs pos="31000">
              <a:srgbClr val="D1D1F0"/>
            </a:gs>
            <a:gs pos="100000">
              <a:srgbClr val="D1D1F0"/>
            </a:gs>
          </a:gsLst>
          <a:lin ang="5400012" scaled="0"/>
        </a:gradFill>
        <a:effectLst/>
      </p:bgPr>
    </p:bg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p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7" name="Google Shape;707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Noto Sans Symbols"/>
              <a:buChar char="◆"/>
              <a:defRPr sz="28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750" algn="l" rtl="0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8" name="Google Shape;708;p1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9" name="Google Shape;709;p1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0" name="Google Shape;710;p1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1D1F0"/>
            </a:gs>
            <a:gs pos="31000">
              <a:srgbClr val="D1D1F0"/>
            </a:gs>
            <a:gs pos="100000">
              <a:srgbClr val="D1D1F0"/>
            </a:gs>
          </a:gsLst>
          <a:lin ang="5400012" scaled="0"/>
        </a:gradFill>
        <a:effectLst/>
      </p:bgPr>
    </p:bg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0" name="Google Shape;720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Noto Sans Symbols"/>
              <a:buChar char="◆"/>
              <a:defRPr sz="28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750" algn="l" rtl="0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1" name="Google Shape;721;p2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2" name="Google Shape;722;p2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3" name="Google Shape;723;p2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1D1F0"/>
            </a:gs>
            <a:gs pos="31000">
              <a:srgbClr val="D1D1F0"/>
            </a:gs>
            <a:gs pos="100000">
              <a:srgbClr val="D1D1F0"/>
            </a:gs>
          </a:gsLst>
          <a:lin ang="5400012" scaled="0"/>
        </a:gradFill>
        <a:effectLst/>
      </p:bgPr>
    </p:bg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Google Shape;731;p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2" name="Google Shape;732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Noto Sans Symbols"/>
              <a:buChar char="◆"/>
              <a:defRPr sz="28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750" algn="l" rtl="0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3" name="Google Shape;733;p2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4" name="Google Shape;734;p2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5" name="Google Shape;735;p2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1D1F0"/>
            </a:gs>
            <a:gs pos="31000">
              <a:srgbClr val="D1D1F0"/>
            </a:gs>
            <a:gs pos="100000">
              <a:srgbClr val="D1D1F0"/>
            </a:gs>
          </a:gsLst>
          <a:lin ang="5400012" scaled="0"/>
        </a:gradFill>
        <a:effectLst/>
      </p:bgPr>
    </p:bg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3" name="Google Shape;58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Noto Sans Symbols"/>
              <a:buChar char="◆"/>
              <a:defRPr sz="28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750" algn="l" rtl="0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4" name="Google Shape;584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5" name="Google Shape;585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6" name="Google Shape;586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1D1F0"/>
            </a:gs>
            <a:gs pos="31000">
              <a:srgbClr val="D1D1F0"/>
            </a:gs>
            <a:gs pos="100000">
              <a:srgbClr val="D1D1F0"/>
            </a:gs>
          </a:gsLst>
          <a:lin ang="5400012" scaled="0"/>
        </a:gradFill>
        <a:effectLst/>
      </p:bgPr>
    </p:bg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5" name="Google Shape;59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Noto Sans Symbols"/>
              <a:buChar char="◆"/>
              <a:defRPr sz="28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750" algn="l" rtl="0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6" name="Google Shape;596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7" name="Google Shape;597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8" name="Google Shape;598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  <p:grpSp>
        <p:nvGrpSpPr>
          <p:cNvPr id="599" name="Google Shape;599;p5"/>
          <p:cNvGrpSpPr/>
          <p:nvPr/>
        </p:nvGrpSpPr>
        <p:grpSpPr>
          <a:xfrm rot="6960000">
            <a:off x="-48340" y="4978786"/>
            <a:ext cx="774644" cy="859373"/>
            <a:chOff x="2239" y="295"/>
            <a:chExt cx="908" cy="1117"/>
          </a:xfrm>
        </p:grpSpPr>
        <p:grpSp>
          <p:nvGrpSpPr>
            <p:cNvPr id="600" name="Google Shape;600;p5"/>
            <p:cNvGrpSpPr/>
            <p:nvPr/>
          </p:nvGrpSpPr>
          <p:grpSpPr>
            <a:xfrm rot="1199926">
              <a:off x="2373" y="431"/>
              <a:ext cx="639" cy="900"/>
              <a:chOff x="1947" y="192"/>
              <a:chExt cx="639" cy="900"/>
            </a:xfrm>
          </p:grpSpPr>
          <p:sp>
            <p:nvSpPr>
              <p:cNvPr id="601" name="Google Shape;601;p5"/>
              <p:cNvSpPr/>
              <p:nvPr/>
            </p:nvSpPr>
            <p:spPr>
              <a:xfrm>
                <a:off x="1947" y="374"/>
                <a:ext cx="600" cy="600"/>
              </a:xfrm>
              <a:prstGeom prst="flowChartAlternateProcess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63500" dist="17960" dir="2700000">
                  <a:srgbClr val="000099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2" name="Google Shape;602;p5"/>
              <p:cNvSpPr txBox="1"/>
              <p:nvPr/>
            </p:nvSpPr>
            <p:spPr>
              <a:xfrm>
                <a:off x="1986" y="192"/>
                <a:ext cx="600" cy="90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35921" dir="2700000">
                  <a:schemeClr val="lt2"/>
                </a:outerShdw>
              </a:effectLst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CCFF"/>
                  </a:buClr>
                  <a:buSzPts val="4000"/>
                  <a:buFont typeface="Arial"/>
                  <a:buNone/>
                </a:pPr>
                <a:r>
                  <a:rPr lang="en-US" sz="4000" b="1" i="0" u="none">
                    <a:solidFill>
                      <a:srgbClr val="FFCCFF"/>
                    </a:solidFill>
                    <a:latin typeface="Arial"/>
                    <a:ea typeface="Arial"/>
                    <a:cs typeface="Arial"/>
                    <a:sym typeface="Arial"/>
                  </a:rPr>
                  <a:t>5</a:t>
                </a:r>
                <a:endParaRPr/>
              </a:p>
            </p:txBody>
          </p:sp>
          <p:sp>
            <p:nvSpPr>
              <p:cNvPr id="603" name="Google Shape;603;p5"/>
              <p:cNvSpPr/>
              <p:nvPr/>
            </p:nvSpPr>
            <p:spPr>
              <a:xfrm>
                <a:off x="1980" y="433"/>
                <a:ext cx="0" cy="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04" name="Google Shape;604;p5"/>
            <p:cNvSpPr/>
            <p:nvPr/>
          </p:nvSpPr>
          <p:spPr>
            <a:xfrm rot="9206097">
              <a:off x="2367" y="337"/>
              <a:ext cx="241" cy="241"/>
            </a:xfrm>
            <a:custGeom>
              <a:avLst/>
              <a:gdLst/>
              <a:ahLst/>
              <a:cxnLst/>
              <a:rect l="l" t="t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lnTo>
                    <a:pt x="21599" y="0"/>
                  </a:lnTo>
                  <a:close/>
                </a:path>
              </a:pathLst>
            </a:cu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5" name="Google Shape;605;p5"/>
          <p:cNvSpPr txBox="1"/>
          <p:nvPr/>
        </p:nvSpPr>
        <p:spPr>
          <a:xfrm rot="7560136">
            <a:off x="327850" y="5693471"/>
            <a:ext cx="503218" cy="1158912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7000"/>
              <a:buFont typeface="Arial"/>
              <a:buNone/>
            </a:pPr>
            <a:r>
              <a:rPr lang="en-US" sz="7000" b="1" i="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606" name="Google Shape;606;p5"/>
          <p:cNvSpPr txBox="1"/>
          <p:nvPr/>
        </p:nvSpPr>
        <p:spPr>
          <a:xfrm rot="1800195">
            <a:off x="1331966" y="5805572"/>
            <a:ext cx="503350" cy="854136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000"/>
              <a:buFont typeface="Arial"/>
              <a:buNone/>
            </a:pPr>
            <a:r>
              <a:rPr lang="en-US" sz="5000" b="1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607" name="Google Shape;607;p5"/>
          <p:cNvSpPr txBox="1"/>
          <p:nvPr/>
        </p:nvSpPr>
        <p:spPr>
          <a:xfrm rot="-1319504">
            <a:off x="7956497" y="5589676"/>
            <a:ext cx="503107" cy="854129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000"/>
              <a:buFont typeface="Arial"/>
              <a:buNone/>
            </a:pPr>
            <a:r>
              <a:rPr lang="en-US" sz="5000" b="1" i="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608" name="Google Shape;608;p5"/>
          <p:cNvSpPr txBox="1"/>
          <p:nvPr/>
        </p:nvSpPr>
        <p:spPr>
          <a:xfrm rot="1079519">
            <a:off x="6156301" y="5805424"/>
            <a:ext cx="503102" cy="854219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FF33"/>
              </a:buClr>
              <a:buSzPts val="5000"/>
              <a:buFont typeface="Arial"/>
              <a:buNone/>
            </a:pPr>
            <a:r>
              <a:rPr lang="en-US" sz="5000" b="1" i="0" u="none">
                <a:solidFill>
                  <a:srgbClr val="99FF33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grpSp>
        <p:nvGrpSpPr>
          <p:cNvPr id="609" name="Google Shape;609;p5"/>
          <p:cNvGrpSpPr/>
          <p:nvPr/>
        </p:nvGrpSpPr>
        <p:grpSpPr>
          <a:xfrm rot="5400000">
            <a:off x="7010806" y="5828190"/>
            <a:ext cx="1044999" cy="866472"/>
            <a:chOff x="3709" y="205"/>
            <a:chExt cx="1027" cy="1089"/>
          </a:xfrm>
        </p:grpSpPr>
        <p:grpSp>
          <p:nvGrpSpPr>
            <p:cNvPr id="610" name="Google Shape;610;p5"/>
            <p:cNvGrpSpPr/>
            <p:nvPr/>
          </p:nvGrpSpPr>
          <p:grpSpPr>
            <a:xfrm>
              <a:off x="3709" y="282"/>
              <a:ext cx="1027" cy="1012"/>
              <a:chOff x="3709" y="282"/>
              <a:chExt cx="1027" cy="1012"/>
            </a:xfrm>
          </p:grpSpPr>
          <p:sp>
            <p:nvSpPr>
              <p:cNvPr id="611" name="Google Shape;611;p5"/>
              <p:cNvSpPr/>
              <p:nvPr/>
            </p:nvSpPr>
            <p:spPr>
              <a:xfrm rot="1593903">
                <a:off x="3823" y="509"/>
                <a:ext cx="671" cy="671"/>
              </a:xfrm>
              <a:prstGeom prst="flowChartAlternateProcess">
                <a:avLst/>
              </a:prstGeom>
              <a:solidFill>
                <a:srgbClr val="FF99CC"/>
              </a:solidFill>
              <a:ln>
                <a:noFill/>
              </a:ln>
              <a:effectLst>
                <a:outerShdw blurRad="63500" dist="17960" dir="2700000">
                  <a:srgbClr val="995C7A"/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2" name="Google Shape;612;p5"/>
              <p:cNvSpPr txBox="1"/>
              <p:nvPr/>
            </p:nvSpPr>
            <p:spPr>
              <a:xfrm>
                <a:off x="3986" y="258"/>
                <a:ext cx="600" cy="94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35921" dir="2700000">
                  <a:schemeClr val="lt2"/>
                </a:outerShdw>
              </a:effectLst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2"/>
                  </a:buClr>
                  <a:buSzPts val="3500"/>
                  <a:buFont typeface="Arial"/>
                  <a:buNone/>
                </a:pPr>
                <a:r>
                  <a:rPr lang="en-US" sz="3500" b="1" i="0" u="none">
                    <a:solidFill>
                      <a:schemeClr val="accent2"/>
                    </a:solidFill>
                    <a:latin typeface="Arial"/>
                    <a:ea typeface="Arial"/>
                    <a:cs typeface="Arial"/>
                    <a:sym typeface="Arial"/>
                  </a:rPr>
                  <a:t>7</a:t>
                </a:r>
                <a:endParaRPr/>
              </a:p>
            </p:txBody>
          </p:sp>
          <p:sp>
            <p:nvSpPr>
              <p:cNvPr id="613" name="Google Shape;613;p5"/>
              <p:cNvSpPr/>
              <p:nvPr/>
            </p:nvSpPr>
            <p:spPr>
              <a:xfrm>
                <a:off x="4042" y="415"/>
                <a:ext cx="0" cy="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14" name="Google Shape;614;p5"/>
            <p:cNvSpPr/>
            <p:nvPr/>
          </p:nvSpPr>
          <p:spPr>
            <a:xfrm rot="9206097">
              <a:off x="3864" y="247"/>
              <a:ext cx="241" cy="241"/>
            </a:xfrm>
            <a:custGeom>
              <a:avLst/>
              <a:gdLst/>
              <a:ahLst/>
              <a:cxnLst/>
              <a:rect l="l" t="t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lnTo>
                    <a:pt x="21599" y="0"/>
                  </a:lnTo>
                  <a:close/>
                </a:path>
              </a:pathLst>
            </a:cu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15" name="Google Shape;615;p5"/>
          <p:cNvSpPr txBox="1"/>
          <p:nvPr/>
        </p:nvSpPr>
        <p:spPr>
          <a:xfrm rot="-1319504">
            <a:off x="2411359" y="6004014"/>
            <a:ext cx="503107" cy="854129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5000"/>
              <a:buFont typeface="Arial"/>
              <a:buNone/>
            </a:pPr>
            <a:r>
              <a:rPr lang="en-US" sz="5000" b="1" i="0" u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616" name="Google Shape;616;p5"/>
          <p:cNvSpPr txBox="1"/>
          <p:nvPr/>
        </p:nvSpPr>
        <p:spPr>
          <a:xfrm rot="4380768">
            <a:off x="5509322" y="5804562"/>
            <a:ext cx="503153" cy="854181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CC"/>
              </a:buClr>
              <a:buSzPts val="5000"/>
              <a:buFont typeface="Arial"/>
              <a:buNone/>
            </a:pPr>
            <a:r>
              <a:rPr lang="en-US" sz="5000" b="1" i="0" u="none">
                <a:solidFill>
                  <a:srgbClr val="CC00CC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617" name="Google Shape;617;p5"/>
          <p:cNvSpPr txBox="1"/>
          <p:nvPr/>
        </p:nvSpPr>
        <p:spPr>
          <a:xfrm rot="-1319504">
            <a:off x="4643384" y="6004014"/>
            <a:ext cx="503107" cy="854129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000"/>
              <a:buFont typeface="Arial"/>
              <a:buNone/>
            </a:pPr>
            <a:r>
              <a:rPr lang="en-US" sz="50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618" name="Google Shape;618;p5"/>
          <p:cNvSpPr txBox="1"/>
          <p:nvPr/>
        </p:nvSpPr>
        <p:spPr>
          <a:xfrm rot="-899970">
            <a:off x="3059135" y="5805469"/>
            <a:ext cx="536686" cy="854114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CC"/>
              </a:buClr>
              <a:buSzPts val="5000"/>
              <a:buFont typeface="Arial"/>
              <a:buNone/>
            </a:pPr>
            <a:r>
              <a:rPr lang="en-US" sz="5000" b="1" i="0" u="none">
                <a:solidFill>
                  <a:srgbClr val="FF99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619" name="Google Shape;619;p5"/>
          <p:cNvSpPr txBox="1"/>
          <p:nvPr/>
        </p:nvSpPr>
        <p:spPr>
          <a:xfrm rot="2159652">
            <a:off x="6372261" y="5805493"/>
            <a:ext cx="647776" cy="1311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8000"/>
              <a:buFont typeface="Arial"/>
              <a:buNone/>
            </a:pPr>
            <a:r>
              <a:rPr lang="en-US" sz="8000" b="1" i="0" u="none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+</a:t>
            </a:r>
            <a:endParaRPr/>
          </a:p>
        </p:txBody>
      </p:sp>
      <p:sp>
        <p:nvSpPr>
          <p:cNvPr id="620" name="Google Shape;620;p5"/>
          <p:cNvSpPr txBox="1"/>
          <p:nvPr/>
        </p:nvSpPr>
        <p:spPr>
          <a:xfrm rot="1859952">
            <a:off x="8316901" y="5229223"/>
            <a:ext cx="1081110" cy="1006560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6000"/>
              <a:buFont typeface="Arial"/>
              <a:buNone/>
            </a:pPr>
            <a:r>
              <a:rPr lang="en-US" sz="6000" b="1" i="0" u="none">
                <a:solidFill>
                  <a:srgbClr val="CC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grpSp>
        <p:nvGrpSpPr>
          <p:cNvPr id="621" name="Google Shape;621;p5"/>
          <p:cNvGrpSpPr/>
          <p:nvPr/>
        </p:nvGrpSpPr>
        <p:grpSpPr>
          <a:xfrm rot="-1800000">
            <a:off x="3715581" y="5792509"/>
            <a:ext cx="847782" cy="856837"/>
            <a:chOff x="4016" y="295"/>
            <a:chExt cx="900" cy="750"/>
          </a:xfrm>
        </p:grpSpPr>
        <p:sp>
          <p:nvSpPr>
            <p:cNvPr id="622" name="Google Shape;622;p5"/>
            <p:cNvSpPr/>
            <p:nvPr/>
          </p:nvSpPr>
          <p:spPr>
            <a:xfrm rot="2700000">
              <a:off x="4164" y="534"/>
              <a:ext cx="424" cy="424"/>
            </a:xfrm>
            <a:prstGeom prst="flowChartAlternateProcess">
              <a:avLst/>
            </a:prstGeom>
            <a:solidFill>
              <a:srgbClr val="99CC00"/>
            </a:solidFill>
            <a:ln>
              <a:noFill/>
            </a:ln>
            <a:effectLst>
              <a:outerShdw blurRad="63500" dist="17960" dir="2700000">
                <a:srgbClr val="5C7A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3" name="Google Shape;623;p5"/>
            <p:cNvSpPr txBox="1"/>
            <p:nvPr/>
          </p:nvSpPr>
          <p:spPr>
            <a:xfrm rot="2700000">
              <a:off x="4254" y="396"/>
              <a:ext cx="424" cy="671"/>
            </a:xfrm>
            <a:prstGeom prst="rect">
              <a:avLst/>
            </a:prstGeom>
            <a:noFill/>
            <a:ln>
              <a:noFill/>
            </a:ln>
            <a:effectLst>
              <a:outerShdw blurRad="63500" dist="35921" dir="2700000">
                <a:schemeClr val="lt2"/>
              </a:outerShdw>
            </a:effectLst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500"/>
                <a:buFont typeface="Arial"/>
                <a:buNone/>
              </a:pPr>
              <a:r>
                <a:rPr lang="en-US" sz="3500" b="1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624" name="Google Shape;624;p5"/>
            <p:cNvSpPr/>
            <p:nvPr/>
          </p:nvSpPr>
          <p:spPr>
            <a:xfrm>
              <a:off x="4369" y="486"/>
              <a:ext cx="0" cy="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5"/>
            <p:cNvSpPr/>
            <p:nvPr/>
          </p:nvSpPr>
          <p:spPr>
            <a:xfrm rot="8100000">
              <a:off x="4235" y="337"/>
              <a:ext cx="153" cy="241"/>
            </a:xfrm>
            <a:custGeom>
              <a:avLst/>
              <a:gdLst/>
              <a:ahLst/>
              <a:cxnLst/>
              <a:rect l="l" t="t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lnTo>
                    <a:pt x="21599" y="0"/>
                  </a:lnTo>
                  <a:close/>
                </a:path>
              </a:pathLst>
            </a:cu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26" name="Google Shape;626;p5"/>
          <p:cNvGrpSpPr/>
          <p:nvPr/>
        </p:nvGrpSpPr>
        <p:grpSpPr>
          <a:xfrm rot="6720000">
            <a:off x="383751" y="5727486"/>
            <a:ext cx="847782" cy="871880"/>
            <a:chOff x="4016" y="295"/>
            <a:chExt cx="900" cy="763"/>
          </a:xfrm>
        </p:grpSpPr>
        <p:sp>
          <p:nvSpPr>
            <p:cNvPr id="627" name="Google Shape;627;p5"/>
            <p:cNvSpPr/>
            <p:nvPr/>
          </p:nvSpPr>
          <p:spPr>
            <a:xfrm rot="2700000">
              <a:off x="4160" y="547"/>
              <a:ext cx="424" cy="424"/>
            </a:xfrm>
            <a:prstGeom prst="flowChartAlternateProcess">
              <a:avLst/>
            </a:prstGeom>
            <a:solidFill>
              <a:srgbClr val="99CC00"/>
            </a:solidFill>
            <a:ln>
              <a:noFill/>
            </a:ln>
            <a:effectLst>
              <a:outerShdw blurRad="63500" dist="17960" dir="2700000">
                <a:srgbClr val="5C7A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5"/>
            <p:cNvSpPr txBox="1"/>
            <p:nvPr/>
          </p:nvSpPr>
          <p:spPr>
            <a:xfrm rot="2700000">
              <a:off x="4254" y="404"/>
              <a:ext cx="424" cy="671"/>
            </a:xfrm>
            <a:prstGeom prst="rect">
              <a:avLst/>
            </a:prstGeom>
            <a:noFill/>
            <a:ln>
              <a:noFill/>
            </a:ln>
            <a:effectLst>
              <a:outerShdw blurRad="63500" dist="35921" dir="2700000">
                <a:schemeClr val="lt2"/>
              </a:outerShdw>
            </a:effectLst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500"/>
                <a:buFont typeface="Arial"/>
                <a:buNone/>
              </a:pPr>
              <a:r>
                <a:rPr lang="en-US" sz="3500" b="1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629" name="Google Shape;629;p5"/>
            <p:cNvSpPr/>
            <p:nvPr/>
          </p:nvSpPr>
          <p:spPr>
            <a:xfrm>
              <a:off x="4375" y="504"/>
              <a:ext cx="0" cy="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0" name="Google Shape;630;p5"/>
            <p:cNvSpPr/>
            <p:nvPr/>
          </p:nvSpPr>
          <p:spPr>
            <a:xfrm rot="8100000">
              <a:off x="4235" y="337"/>
              <a:ext cx="153" cy="241"/>
            </a:xfrm>
            <a:custGeom>
              <a:avLst/>
              <a:gdLst/>
              <a:ahLst/>
              <a:cxnLst/>
              <a:rect l="l" t="t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</a:path>
                <a:path w="43200" h="4320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6749"/>
                    <a:pt x="1632" y="12039"/>
                    <a:pt x="4635" y="8230"/>
                  </a:cubicBezTo>
                  <a:lnTo>
                    <a:pt x="21600" y="21600"/>
                  </a:lnTo>
                  <a:lnTo>
                    <a:pt x="21599" y="0"/>
                  </a:lnTo>
                  <a:close/>
                </a:path>
              </a:pathLst>
            </a:cu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1D1F0"/>
            </a:gs>
            <a:gs pos="31000">
              <a:srgbClr val="D1D1F0"/>
            </a:gs>
            <a:gs pos="100000">
              <a:srgbClr val="D1D1F0"/>
            </a:gs>
          </a:gsLst>
          <a:lin ang="5400012" scaled="0"/>
        </a:gradFill>
        <a:effectLst/>
      </p:bgPr>
    </p:bg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3" name="Google Shape;633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Noto Sans Symbols"/>
              <a:buChar char="◆"/>
              <a:defRPr sz="28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750" algn="l" rtl="0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4" name="Google Shape;634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5" name="Google Shape;635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6" name="Google Shape;636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1D1F0"/>
            </a:gs>
            <a:gs pos="31000">
              <a:srgbClr val="D1D1F0"/>
            </a:gs>
            <a:gs pos="100000">
              <a:srgbClr val="D1D1F0"/>
            </a:gs>
          </a:gsLst>
          <a:lin ang="5400012" scaled="0"/>
        </a:gradFill>
        <a:effectLst/>
      </p:bgPr>
    </p:bg>
    <p:spTree>
      <p:nvGrpSpPr>
        <p:cNvPr id="1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5" name="Google Shape;645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Noto Sans Symbols"/>
              <a:buChar char="◆"/>
              <a:defRPr sz="28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750" algn="l" rtl="0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6" name="Google Shape;646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7" name="Google Shape;647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8" name="Google Shape;648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1D1F0"/>
            </a:gs>
            <a:gs pos="31000">
              <a:srgbClr val="D1D1F0"/>
            </a:gs>
            <a:gs pos="100000">
              <a:srgbClr val="D1D1F0"/>
            </a:gs>
          </a:gsLst>
          <a:lin ang="5400012" scaled="0"/>
        </a:gradFill>
        <a:effectLst/>
      </p:bgPr>
    </p:bg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8" name="Google Shape;658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Noto Sans Symbols"/>
              <a:buChar char="◆"/>
              <a:defRPr sz="28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750" algn="l" rtl="0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9" name="Google Shape;659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0" name="Google Shape;660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1" name="Google Shape;661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1D1F0"/>
            </a:gs>
            <a:gs pos="31000">
              <a:srgbClr val="D1D1F0"/>
            </a:gs>
            <a:gs pos="100000">
              <a:srgbClr val="D1D1F0"/>
            </a:gs>
          </a:gsLst>
          <a:lin ang="5400012" scaled="0"/>
        </a:gradFill>
        <a:effectLst/>
      </p:bgPr>
    </p:bg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Google Shape;672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3" name="Google Shape;673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Noto Sans Symbols"/>
              <a:buChar char="◆"/>
              <a:defRPr sz="28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750" algn="l" rtl="0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4" name="Google Shape;674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5" name="Google Shape;675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6" name="Google Shape;676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1D1F0"/>
            </a:gs>
            <a:gs pos="31000">
              <a:srgbClr val="D1D1F0"/>
            </a:gs>
            <a:gs pos="100000">
              <a:srgbClr val="D1D1F0"/>
            </a:gs>
          </a:gsLst>
          <a:lin ang="5400012" scaled="0"/>
        </a:gradFill>
        <a:effectLst/>
      </p:bgPr>
    </p:bg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p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4" name="Google Shape;684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Noto Sans Symbols"/>
              <a:buChar char="◆"/>
              <a:defRPr sz="28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750" algn="l" rtl="0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5" name="Google Shape;685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6" name="Google Shape;686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7" name="Google Shape;687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1D1F0"/>
            </a:gs>
            <a:gs pos="31000">
              <a:srgbClr val="D1D1F0"/>
            </a:gs>
            <a:gs pos="100000">
              <a:srgbClr val="D1D1F0"/>
            </a:gs>
          </a:gsLst>
          <a:lin ang="5400012" scaled="0"/>
        </a:gradFill>
        <a:effectLst/>
      </p:bgPr>
    </p:bg>
    <p:spTree>
      <p:nvGrpSpPr>
        <p:cNvPr id="1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4" name="Google Shape;694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spcBef>
                <a:spcPts val="56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Noto Sans Symbols"/>
              <a:buChar char="◆"/>
              <a:defRPr sz="28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750" algn="l" rtl="0"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5" name="Google Shape;695;p1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6" name="Google Shape;696;p1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7" name="Google Shape;697;p1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yc.sfes.tyc.edu.tw/elmmusic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ches.tyc.edu.tw/)" TargetMode="External"/><Relationship Id="rId5" Type="http://schemas.openxmlformats.org/officeDocument/2006/relationships/hyperlink" Target="http://163.30.153.3/music/ELMmusic/" TargetMode="External"/><Relationship Id="rId4" Type="http://schemas.openxmlformats.org/officeDocument/2006/relationships/hyperlink" Target="http://www.tyc.edu.tw/)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yc.sfes.tyc.edu.tw/elmmusic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yc.edu.tw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hyperlink" Target="http://www.dches.tyc.edu.tw/)" TargetMode="External"/><Relationship Id="rId4" Type="http://schemas.openxmlformats.org/officeDocument/2006/relationships/hyperlink" Target="http://163.30.153.3/music/ELMmusic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Google Shape;747;p24"/>
          <p:cNvSpPr txBox="1">
            <a:spLocks noGrp="1"/>
          </p:cNvSpPr>
          <p:nvPr>
            <p:ph type="ctrTitle"/>
          </p:nvPr>
        </p:nvSpPr>
        <p:spPr>
          <a:xfrm>
            <a:off x="790575" y="141287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DFKai-SB"/>
              <a:buNone/>
            </a:pPr>
            <a:r>
              <a:rPr lang="en-US" sz="4400" b="0" i="0" u="none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  <a:t>桃園市110學年度國民小學</a:t>
            </a:r>
            <a:endParaRPr/>
          </a:p>
        </p:txBody>
      </p:sp>
      <p:sp>
        <p:nvSpPr>
          <p:cNvPr id="748" name="Google Shape;748;p24"/>
          <p:cNvSpPr txBox="1">
            <a:spLocks noGrp="1"/>
          </p:cNvSpPr>
          <p:nvPr>
            <p:ph type="subTitle" idx="1"/>
          </p:nvPr>
        </p:nvSpPr>
        <p:spPr>
          <a:xfrm>
            <a:off x="1476375" y="360045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DFKai-SB"/>
              <a:buNone/>
            </a:pPr>
            <a:r>
              <a:rPr lang="en-US" sz="32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藝術才能音樂班聯合鑑定招生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DFKai-SB"/>
              <a:buNone/>
            </a:pPr>
            <a:r>
              <a:rPr lang="en-US" sz="32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說明簡報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" name="Google Shape;839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51050" y="655637"/>
            <a:ext cx="4921249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840" name="Google Shape;840;p33"/>
          <p:cNvSpPr txBox="1">
            <a:spLocks noGrp="1"/>
          </p:cNvSpPr>
          <p:nvPr>
            <p:ph type="title"/>
          </p:nvPr>
        </p:nvSpPr>
        <p:spPr>
          <a:xfrm>
            <a:off x="1331912" y="209550"/>
            <a:ext cx="476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4400"/>
              <a:buFont typeface="DFKai-SB"/>
              <a:buNone/>
            </a:pPr>
            <a:r>
              <a:rPr lang="en-US" sz="4400" b="0" i="0" u="none">
                <a:solidFill>
                  <a:srgbClr val="000099"/>
                </a:solidFill>
                <a:latin typeface="DFKai-SB"/>
                <a:ea typeface="DFKai-SB"/>
                <a:cs typeface="DFKai-SB"/>
                <a:sym typeface="DFKai-SB"/>
              </a:rPr>
              <a:t>申請鑑定</a:t>
            </a:r>
            <a:endParaRPr/>
          </a:p>
        </p:txBody>
      </p:sp>
      <p:sp>
        <p:nvSpPr>
          <p:cNvPr id="841" name="Google Shape;841;p33"/>
          <p:cNvSpPr txBox="1">
            <a:spLocks noGrp="1"/>
          </p:cNvSpPr>
          <p:nvPr>
            <p:ph type="body" idx="1"/>
          </p:nvPr>
        </p:nvSpPr>
        <p:spPr>
          <a:xfrm>
            <a:off x="250825" y="1412875"/>
            <a:ext cx="8713800" cy="50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報名方式：</a:t>
            </a: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一律採線上報名(報名系統網址：</a:t>
            </a:r>
            <a:r>
              <a:rPr lang="en-US" sz="2400" b="0" i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http://tyc.sfes.tyc.edu.tw/elmmusic/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en-US"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DFKai-SB"/>
              <a:buNone/>
            </a:pPr>
            <a:r>
              <a:rPr lang="en-US" sz="22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  (</a:t>
            </a:r>
            <a:r>
              <a:rPr lang="en-US" sz="2200" b="0" i="0" u="none">
                <a:solidFill>
                  <a:srgbClr val="0070C0"/>
                </a:solidFill>
                <a:latin typeface="DFKai-SB"/>
                <a:ea typeface="DFKai-SB"/>
                <a:cs typeface="DFKai-SB"/>
                <a:sym typeface="DFKai-SB"/>
              </a:rPr>
              <a:t>惟申請管道二(競賽表現優異入學)、特殊需求考場、低收及中低</a:t>
            </a:r>
            <a:br>
              <a:rPr lang="en-US" sz="2200" b="0" i="0" u="none">
                <a:solidFill>
                  <a:srgbClr val="0070C0"/>
                </a:solidFill>
                <a:latin typeface="DFKai-SB"/>
                <a:ea typeface="DFKai-SB"/>
                <a:cs typeface="DFKai-SB"/>
                <a:sym typeface="DFKai-SB"/>
              </a:rPr>
            </a:br>
            <a:r>
              <a:rPr lang="en-US" sz="2200" b="0" i="0" u="none">
                <a:solidFill>
                  <a:srgbClr val="0070C0"/>
                </a:solidFill>
                <a:latin typeface="DFKai-SB"/>
                <a:ea typeface="DFKai-SB"/>
                <a:cs typeface="DFKai-SB"/>
                <a:sym typeface="DFKai-SB"/>
              </a:rPr>
              <a:t>   收入戶子女報考者，於線上填報資料後，仍須於110年4月16日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0070C0"/>
              </a:buClr>
              <a:buSzPts val="2200"/>
              <a:buFont typeface="DFKai-SB"/>
              <a:buNone/>
            </a:pPr>
            <a:r>
              <a:rPr lang="en-US" sz="2200" b="0" i="0" u="none">
                <a:solidFill>
                  <a:srgbClr val="0070C0"/>
                </a:solidFill>
                <a:latin typeface="DFKai-SB"/>
                <a:ea typeface="DFKai-SB"/>
                <a:cs typeface="DFKai-SB"/>
                <a:sym typeface="DFKai-SB"/>
              </a:rPr>
              <a:t>   (星期五)17:00 前親自繳交審查資料正本至承辦學校</a:t>
            </a:r>
            <a:r>
              <a:rPr lang="en-US" sz="22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)</a:t>
            </a:r>
            <a:endParaRPr sz="2200" b="0" i="0" u="none">
              <a:solidFill>
                <a:srgbClr val="000000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報名地點：大成國小輔導室(桃園市八德區廣福路 31 號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en-US" sz="24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                          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電    話：(03)3661155＃610、613。</a:t>
            </a:r>
            <a:endParaRPr/>
          </a:p>
          <a:p>
            <a:pPr marL="273050" marR="0" lvl="0" indent="-16637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None/>
            </a:pPr>
            <a:endParaRPr sz="2400" b="0" i="0" u="none">
              <a:solidFill>
                <a:srgbClr val="000000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報名日期：109年4月12日（星期一）至4月16日（星期五）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            17:00，</a:t>
            </a:r>
            <a:r>
              <a:rPr lang="en-US" sz="2800" b="0" i="0" u="none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逾期不予受理</a:t>
            </a:r>
            <a:r>
              <a:rPr lang="en-US" sz="2400" b="0" i="0" u="none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。</a:t>
            </a:r>
            <a:endParaRPr/>
          </a:p>
          <a:p>
            <a: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rgbClr val="FF0000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6" name="Google Shape;846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1062" y="503237"/>
            <a:ext cx="4921249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847" name="Google Shape;847;p34"/>
          <p:cNvSpPr txBox="1">
            <a:spLocks noGrp="1"/>
          </p:cNvSpPr>
          <p:nvPr>
            <p:ph type="title"/>
          </p:nvPr>
        </p:nvSpPr>
        <p:spPr>
          <a:xfrm>
            <a:off x="250825" y="111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DFKai-SB"/>
              <a:buNone/>
            </a:pPr>
            <a:r>
              <a:rPr lang="en-US" sz="4400" b="0" i="0" u="none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  <a:t>申請鑑定之繳費方式</a:t>
            </a:r>
            <a:endParaRPr/>
          </a:p>
        </p:txBody>
      </p:sp>
      <p:sp>
        <p:nvSpPr>
          <p:cNvPr id="848" name="Google Shape;848;p34"/>
          <p:cNvSpPr txBox="1">
            <a:spLocks noGrp="1"/>
          </p:cNvSpPr>
          <p:nvPr>
            <p:ph type="body" idx="1"/>
          </p:nvPr>
        </p:nvSpPr>
        <p:spPr>
          <a:xfrm>
            <a:off x="250825" y="1027112"/>
            <a:ext cx="8893200" cy="3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(1)繳費期限：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110年4月12日(星期一)起至110年4月16日(星期五)17:00 止。</a:t>
            </a:r>
            <a:endParaRPr sz="2400" b="0" i="0" u="none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(2)繳費方式，下列方式擇一繳費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a.依繳費明細上之</a:t>
            </a:r>
            <a:r>
              <a:rPr lang="en-US" sz="2400" b="1" i="0" u="sng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個人專屬繳款帳號</a:t>
            </a: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及</a:t>
            </a:r>
            <a:r>
              <a:rPr lang="en-US" sz="2400" b="1" i="0" u="sng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繳款金額</a:t>
            </a: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至 ATM 轉帳(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 手續費依各銀行或郵局轉帳規定，由考生自行負擔)。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b.至大成國小學校輔導室現場繳交。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FKai-SB"/>
              <a:buNone/>
            </a:pPr>
            <a:r>
              <a:rPr lang="en-US" sz="20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  繳費注意事項：請務必妥善保存交易明細表或繳費收據備查，並於繳費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FKai-SB"/>
              <a:buNone/>
            </a:pPr>
            <a:r>
              <a:rPr lang="en-US" sz="20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  後登錄報名系統查詢繳費狀態。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</a:t>
            </a:r>
            <a:r>
              <a:rPr lang="en-US" sz="2400" b="1" i="0" u="sng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考生填寫報名資料及上傳相關文件資料，繳交報名費並確認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DFKai-SB"/>
              <a:buNone/>
            </a:pPr>
            <a:r>
              <a:rPr lang="en-US" sz="2400" b="1" i="0" u="none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    </a:t>
            </a:r>
            <a:r>
              <a:rPr lang="en-US" sz="2400" b="1" i="0" u="sng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已繳交後，始完成報名作業。</a:t>
            </a:r>
            <a:endParaRPr sz="2400" b="0" i="0" u="none">
              <a:solidFill>
                <a:srgbClr val="FF0000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endParaRPr sz="700" b="0" i="0" u="none">
              <a:solidFill>
                <a:srgbClr val="000000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260"/>
              <a:buFont typeface="Noto Sans Symbols"/>
              <a:buNone/>
            </a:pPr>
            <a:endParaRPr sz="18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3" name="Google Shape;853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1062" y="503237"/>
            <a:ext cx="4921249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854" name="Google Shape;854;p35"/>
          <p:cNvSpPr txBox="1">
            <a:spLocks noGrp="1"/>
          </p:cNvSpPr>
          <p:nvPr>
            <p:ph type="title"/>
          </p:nvPr>
        </p:nvSpPr>
        <p:spPr>
          <a:xfrm>
            <a:off x="496887" y="-1714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DFKai-SB"/>
              <a:buNone/>
            </a:pPr>
            <a:r>
              <a:rPr lang="en-US" sz="4400" b="0" i="0" u="none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  <a:t>鑑定結果公告於以下網頁</a:t>
            </a:r>
            <a:endParaRPr/>
          </a:p>
        </p:txBody>
      </p:sp>
      <p:sp>
        <p:nvSpPr>
          <p:cNvPr id="855" name="Google Shape;855;p35"/>
          <p:cNvSpPr txBox="1">
            <a:spLocks noGrp="1"/>
          </p:cNvSpPr>
          <p:nvPr>
            <p:ph type="body" idx="1"/>
          </p:nvPr>
        </p:nvSpPr>
        <p:spPr>
          <a:xfrm>
            <a:off x="25400" y="971550"/>
            <a:ext cx="9118500" cy="52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1.桃園市政府教育局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400" b="0" i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http://www.tyc.edu.tw/)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2.桃園市 110 學年度國民小學藝術才能音樂班鑑定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招生線上報名系統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400" b="0" i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http://tyc.sfes.tyc.edu.tw/elmmusic/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)。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3.承辦學校大成國小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400" b="0" i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http://www.dches.tyc.edu.tw/)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(一)管道二(競賽表現優異入學)書面審查：110年 4月 23日  </a:t>
            </a:r>
            <a:b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</a:b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  (星期五)21:00 前公通過名單，並查詢及下載鑑定結果通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  知書，不再寄發書面通知。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(二)管道一(術科測驗表現優異入學)：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1、鑑定結果查詢及下載時間：110年5月13日(星期四)21:00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   起開放報名系統查詢及下載鑑定結果通知書。</a:t>
            </a:r>
            <a:endParaRPr/>
          </a:p>
          <a:p>
            <a:pPr marL="0" marR="0" lvl="0" indent="-1524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2、鑑定結果排序公告時間：110年 5月 21日(星期五)21：00  </a:t>
            </a:r>
            <a:endParaRPr/>
          </a:p>
          <a:p>
            <a:pPr marL="0" marR="0" lvl="0" indent="-1524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 前公告鑑定結果排序</a:t>
            </a:r>
            <a:endParaRPr/>
          </a:p>
        </p:txBody>
      </p:sp>
      <p:pic>
        <p:nvPicPr>
          <p:cNvPr id="856" name="Google Shape;856;p35" descr="D:\104年度\藝才班\109\##110鑑定招生\工作會議\國小音樂班線上報名系統.jp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12087" y="981075"/>
            <a:ext cx="1008062" cy="917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1" name="Google Shape;861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1062" y="503237"/>
            <a:ext cx="4921249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862" name="Google Shape;862;p36"/>
          <p:cNvSpPr txBox="1">
            <a:spLocks noGrp="1"/>
          </p:cNvSpPr>
          <p:nvPr>
            <p:ph type="title"/>
          </p:nvPr>
        </p:nvSpPr>
        <p:spPr>
          <a:xfrm>
            <a:off x="496887" y="-1714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4400"/>
              <a:buFont typeface="DFKai-SB"/>
              <a:buNone/>
            </a:pPr>
            <a:r>
              <a:rPr lang="en-US" sz="4400" b="0" i="0" u="none">
                <a:solidFill>
                  <a:srgbClr val="000099"/>
                </a:solidFill>
                <a:latin typeface="DFKai-SB"/>
                <a:ea typeface="DFKai-SB"/>
                <a:cs typeface="DFKai-SB"/>
                <a:sym typeface="DFKai-SB"/>
              </a:rPr>
              <a:t>注意事項</a:t>
            </a:r>
            <a:endParaRPr/>
          </a:p>
        </p:txBody>
      </p:sp>
      <p:sp>
        <p:nvSpPr>
          <p:cNvPr id="863" name="Google Shape;863;p36"/>
          <p:cNvSpPr txBox="1">
            <a:spLocks noGrp="1"/>
          </p:cNvSpPr>
          <p:nvPr>
            <p:ph type="body" idx="1"/>
          </p:nvPr>
        </p:nvSpPr>
        <p:spPr>
          <a:xfrm>
            <a:off x="684212" y="1125537"/>
            <a:ext cx="8229600" cy="48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辦理入學手續日期：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DFKai-SB"/>
              <a:buNone/>
            </a:pPr>
            <a:r>
              <a:rPr lang="en-US" sz="18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  </a:t>
            </a:r>
            <a:r>
              <a:rPr lang="en-US" sz="20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凡經公開分發之學生，必須於 110 年 7 月 30 日(星期五)(含)以前，辦妥分發新學校之入學手續，逾時未辦理者視同放棄，並依序通知備取生入學。110 年7 月 31 日後各校尚有餘額者，得通知未錄取之備取生遞補，於 110 學年度開學前完成報到。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>
              <a:solidFill>
                <a:srgbClr val="000000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補充說明：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>
              <a:solidFill>
                <a:srgbClr val="000000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400"/>
              <a:buFont typeface="Noto Sans Symbols"/>
              <a:buChar char="🞆"/>
            </a:pPr>
            <a:r>
              <a:rPr lang="en-US" sz="20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新勢、大成、西門國小各校校內新生報到時間，依110年5月27日（星期四）當日各校所發放相關宣導資料。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>
              <a:solidFill>
                <a:srgbClr val="000000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400"/>
              <a:buFont typeface="Noto Sans Symbols"/>
              <a:buChar char="🞆"/>
            </a:pPr>
            <a:r>
              <a:rPr lang="en-US" sz="20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四、五、六年級生採志願分發，報考前報名表須先填妥志願學校（限一校），經錄取後由各校通知報到時間，無需參加聯合公開分發。並依該學校樂器缺額表選修樂器，各校缺額表詳見簡章附件八。 </a:t>
            </a:r>
            <a:endParaRPr/>
          </a:p>
          <a:p>
            <a: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>
              <a:solidFill>
                <a:srgbClr val="000000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8" name="Google Shape;868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1062" y="503237"/>
            <a:ext cx="4921249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869" name="Google Shape;869;p37"/>
          <p:cNvSpPr txBox="1">
            <a:spLocks noGrp="1"/>
          </p:cNvSpPr>
          <p:nvPr>
            <p:ph type="title"/>
          </p:nvPr>
        </p:nvSpPr>
        <p:spPr>
          <a:xfrm>
            <a:off x="496887" y="-1714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4400"/>
              <a:buFont typeface="DFKai-SB"/>
              <a:buNone/>
            </a:pPr>
            <a:r>
              <a:rPr lang="en-US" sz="4400" b="0" i="0" u="none">
                <a:solidFill>
                  <a:srgbClr val="000099"/>
                </a:solidFill>
                <a:latin typeface="DFKai-SB"/>
                <a:ea typeface="DFKai-SB"/>
                <a:cs typeface="DFKai-SB"/>
                <a:sym typeface="DFKai-SB"/>
              </a:rPr>
              <a:t>注意事項</a:t>
            </a:r>
            <a:endParaRPr/>
          </a:p>
        </p:txBody>
      </p:sp>
      <p:sp>
        <p:nvSpPr>
          <p:cNvPr id="870" name="Google Shape;870;p37"/>
          <p:cNvSpPr txBox="1">
            <a:spLocks noGrp="1"/>
          </p:cNvSpPr>
          <p:nvPr>
            <p:ph type="body" idx="1"/>
          </p:nvPr>
        </p:nvSpPr>
        <p:spPr>
          <a:xfrm>
            <a:off x="0" y="1027112"/>
            <a:ext cx="8893200" cy="48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8637"/>
              </a:buClr>
              <a:buSzPts val="1400"/>
              <a:buFont typeface="Noto Sans Symbols"/>
              <a:buChar char="🞆"/>
            </a:pPr>
            <a:r>
              <a:rPr lang="en-US" sz="2000" b="0" i="0" u="none" dirty="0" err="1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考生憑鑑定證入場，並遵守一切試場規則</a:t>
            </a:r>
            <a:r>
              <a:rPr lang="en-US" sz="2000" b="0" i="0" u="none" dirty="0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。</a:t>
            </a:r>
            <a:endParaRPr dirty="0">
              <a:solidFill>
                <a:schemeClr val="tx1"/>
              </a:solidFill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endParaRPr sz="300" b="0" i="0" u="none" dirty="0">
              <a:solidFill>
                <a:schemeClr val="tx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400"/>
              <a:buFont typeface="Noto Sans Symbols"/>
              <a:buChar char="🞆"/>
            </a:pPr>
            <a:r>
              <a:rPr lang="en-US" sz="2000" b="0" i="0" u="none" dirty="0" err="1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身心障礙學生如需要考場服務，請於報名時提出申請</a:t>
            </a:r>
            <a:r>
              <a:rPr lang="en-US" sz="2000" b="0" i="0" u="none" dirty="0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(</a:t>
            </a:r>
            <a:r>
              <a:rPr lang="en-US" sz="2000" b="0" i="0" u="none" dirty="0" err="1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申請表如簡章附件五</a:t>
            </a:r>
            <a:r>
              <a:rPr lang="en-US" sz="2000" b="0" i="0" u="none" dirty="0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)。</a:t>
            </a:r>
            <a:endParaRPr dirty="0">
              <a:solidFill>
                <a:schemeClr val="tx1"/>
              </a:solidFill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endParaRPr sz="300" b="0" i="0" u="none" dirty="0">
              <a:solidFill>
                <a:schemeClr val="tx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400"/>
              <a:buFont typeface="Noto Sans Symbols"/>
              <a:buChar char="🞆"/>
            </a:pPr>
            <a:r>
              <a:rPr lang="en-US" sz="2000" b="0" i="0" u="none" dirty="0" err="1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聽寫測驗為團體測驗；視唱及樂器演奏則進行個別測驗</a:t>
            </a:r>
            <a:r>
              <a:rPr lang="en-US" sz="2000" b="0" i="0" u="none" dirty="0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。 </a:t>
            </a:r>
            <a:endParaRPr dirty="0">
              <a:solidFill>
                <a:schemeClr val="tx1"/>
              </a:solidFill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endParaRPr sz="300" b="0" i="0" u="none" dirty="0">
              <a:solidFill>
                <a:schemeClr val="tx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400"/>
              <a:buFont typeface="Noto Sans Symbols"/>
              <a:buChar char="🞆"/>
            </a:pPr>
            <a:r>
              <a:rPr lang="en-US" sz="2000" b="0" i="0" u="none" dirty="0" err="1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音階測驗於測驗前抽籤決定調別</a:t>
            </a:r>
            <a:r>
              <a:rPr lang="en-US" sz="2000" b="0" i="0" u="none" dirty="0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。 </a:t>
            </a:r>
            <a:endParaRPr dirty="0">
              <a:solidFill>
                <a:schemeClr val="tx1"/>
              </a:solidFill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endParaRPr sz="300" b="0" i="0" u="none" dirty="0">
              <a:solidFill>
                <a:schemeClr val="tx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400"/>
              <a:buFont typeface="Noto Sans Symbols"/>
              <a:buChar char="🞆"/>
            </a:pPr>
            <a:r>
              <a:rPr lang="en-US" sz="2000" b="0" i="0" u="none" dirty="0" err="1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任何樂曲（包括音階、琶音）均不必反覆</a:t>
            </a:r>
            <a:r>
              <a:rPr lang="en-US" sz="2000" b="0" i="0" u="none" dirty="0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。</a:t>
            </a:r>
            <a:endParaRPr dirty="0">
              <a:solidFill>
                <a:schemeClr val="tx1"/>
              </a:solidFill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endParaRPr sz="300" b="0" i="0" u="none" dirty="0">
              <a:solidFill>
                <a:schemeClr val="tx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400"/>
              <a:buFont typeface="Noto Sans Symbols"/>
              <a:buChar char="🞆"/>
            </a:pPr>
            <a:r>
              <a:rPr lang="en-US" sz="2000" b="0" i="0" u="none" dirty="0" err="1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音階未依規定之調性演奏者，該項酌予扣分</a:t>
            </a:r>
            <a:r>
              <a:rPr lang="en-US" sz="2000" b="0" i="0" u="none" dirty="0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。</a:t>
            </a:r>
            <a:endParaRPr dirty="0">
              <a:solidFill>
                <a:schemeClr val="tx1"/>
              </a:solidFill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endParaRPr sz="300" b="0" i="0" u="none" dirty="0">
              <a:solidFill>
                <a:schemeClr val="tx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400"/>
              <a:buFont typeface="Noto Sans Symbols"/>
              <a:buChar char="🞆"/>
            </a:pPr>
            <a:r>
              <a:rPr lang="en-US" sz="2000" b="0" i="0" u="none" dirty="0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新生及插班生各項測驗成績如有兩項成績皆未達60分，或一項成績為0分，則不予錄取。</a:t>
            </a:r>
            <a:endParaRPr dirty="0">
              <a:solidFill>
                <a:schemeClr val="tx1"/>
              </a:solidFill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endParaRPr sz="300" b="0" i="0" u="none" dirty="0">
              <a:solidFill>
                <a:schemeClr val="tx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400"/>
              <a:buFont typeface="Noto Sans Symbols"/>
              <a:buChar char="🞆"/>
            </a:pPr>
            <a:r>
              <a:rPr lang="en-US" sz="2000" b="0" i="0" u="none" dirty="0" err="1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鑑定獲錄取者於就讀期間，學生因身心健康或其他原因經校方開會認定適應不佳者，校方得輔導轉入普通班或轉回原學區之學校就讀</a:t>
            </a:r>
            <a:r>
              <a:rPr lang="en-US" sz="2000" b="0" i="0" u="none" dirty="0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。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5" name="Google Shape;875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66912" y="503237"/>
            <a:ext cx="4921249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876" name="Google Shape;876;p38"/>
          <p:cNvSpPr txBox="1"/>
          <p:nvPr/>
        </p:nvSpPr>
        <p:spPr>
          <a:xfrm>
            <a:off x="2051050" y="101600"/>
            <a:ext cx="4537200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600"/>
              <a:buFont typeface="DFKai-SB"/>
              <a:buNone/>
            </a:pPr>
            <a:r>
              <a:rPr lang="en-US" sz="3600" b="0" i="0" u="none">
                <a:solidFill>
                  <a:srgbClr val="000099"/>
                </a:solidFill>
                <a:latin typeface="DFKai-SB"/>
                <a:ea typeface="DFKai-SB"/>
                <a:cs typeface="DFKai-SB"/>
                <a:sym typeface="DFKai-SB"/>
              </a:rPr>
              <a:t>術科測驗時間表</a:t>
            </a:r>
            <a:endParaRPr/>
          </a:p>
        </p:txBody>
      </p:sp>
      <p:graphicFrame>
        <p:nvGraphicFramePr>
          <p:cNvPr id="877" name="Google Shape;877;p38"/>
          <p:cNvGraphicFramePr/>
          <p:nvPr>
            <p:extLst>
              <p:ext uri="{D42A27DB-BD31-4B8C-83A1-F6EECF244321}">
                <p14:modId xmlns:p14="http://schemas.microsoft.com/office/powerpoint/2010/main" val="218411403"/>
              </p:ext>
            </p:extLst>
          </p:nvPr>
        </p:nvGraphicFramePr>
        <p:xfrm>
          <a:off x="250825" y="1027112"/>
          <a:ext cx="8642325" cy="5502200"/>
        </p:xfrm>
        <a:graphic>
          <a:graphicData uri="http://schemas.openxmlformats.org/drawingml/2006/table">
            <a:tbl>
              <a:tblPr>
                <a:noFill/>
                <a:tableStyleId>{01D65C00-8AB5-4529-B762-A436CE5A7E8C}</a:tableStyleId>
              </a:tblPr>
              <a:tblGrid>
                <a:gridCol w="906450"/>
                <a:gridCol w="1528750"/>
                <a:gridCol w="2435225"/>
                <a:gridCol w="3771900"/>
              </a:tblGrid>
              <a:tr h="354000">
                <a:tc rowSpan="1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110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endParaRPr sz="1800" b="0" i="0" u="none" strike="noStrike" cap="none">
                        <a:solidFill>
                          <a:schemeClr val="tx1"/>
                        </a:solidFill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年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　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5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endParaRPr sz="1800" b="0" i="0" u="none" strike="noStrike" cap="none">
                        <a:solidFill>
                          <a:schemeClr val="tx1"/>
                        </a:solidFill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月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　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8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　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日</a:t>
                      </a:r>
                      <a:endParaRPr sz="1800" b="0" i="0" u="none" strike="noStrike" cap="none">
                        <a:solidFill>
                          <a:schemeClr val="tx1"/>
                        </a:solidFill>
                        <a:latin typeface="DFKai-SB"/>
                        <a:ea typeface="DFKai-SB"/>
                        <a:cs typeface="DFKai-SB"/>
                        <a:sym typeface="DFKai-SB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　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DFKai-SB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　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1D1F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1.每節考試前十分鐘發預備信號。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</a:tr>
              <a:tr h="51752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2.每節考試信號：第一次預備，第二次考試，第三次結束。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</a:tr>
              <a:tr h="709600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時間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項  目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備註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1D1F0"/>
                    </a:solidFill>
                  </a:tcPr>
                </a:tc>
              </a:tr>
              <a:tr h="354000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08:10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                  預  備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</a:tr>
              <a:tr h="341300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08:40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CE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聽 寫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　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CE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團體測驗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　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CEEF"/>
                    </a:solidFill>
                  </a:tcPr>
                </a:tc>
              </a:tr>
              <a:tr h="33972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∣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C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</a:tr>
              <a:tr h="368300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09:40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C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</a:tr>
              <a:tr h="31432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09:50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                  預  備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</a:tr>
              <a:tr h="31432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10:00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CE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視 唱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　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CE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術科個別測驗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CEEF"/>
                    </a:solidFill>
                  </a:tcPr>
                </a:tc>
              </a:tr>
              <a:tr h="315900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｜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C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</a:tr>
              <a:tr h="31432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12:00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C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</a:tr>
              <a:tr h="31432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13:00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                  預  備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</a:tr>
              <a:tr h="315900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10:00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CE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主 修 副 修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CE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DFKai-SB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術科個別測驗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CEEF"/>
                    </a:solidFill>
                  </a:tcPr>
                </a:tc>
              </a:tr>
              <a:tr h="31432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DFKai-SB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tx1"/>
                          </a:solidFill>
                          <a:latin typeface="DFKai-SB"/>
                          <a:ea typeface="DFKai-SB"/>
                          <a:cs typeface="DFKai-SB"/>
                          <a:sym typeface="DFKai-SB"/>
                        </a:rPr>
                        <a:t>∣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C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</a:tr>
              <a:tr h="31432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17:30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C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2" name="Google Shape;882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51050" y="862012"/>
            <a:ext cx="4921249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883" name="Google Shape;883;p39"/>
          <p:cNvSpPr txBox="1">
            <a:spLocks noGrp="1"/>
          </p:cNvSpPr>
          <p:nvPr>
            <p:ph type="title"/>
          </p:nvPr>
        </p:nvSpPr>
        <p:spPr>
          <a:xfrm>
            <a:off x="349250" y="1682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Q&amp;A</a:t>
            </a:r>
            <a:endParaRPr/>
          </a:p>
        </p:txBody>
      </p:sp>
      <p:sp>
        <p:nvSpPr>
          <p:cNvPr id="884" name="Google Shape;884;p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DFKai-SB"/>
              <a:buNone/>
            </a:pPr>
            <a:r>
              <a:rPr lang="en-US" sz="32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Q : 插班生需要於現場分發當天5/27（四）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DFKai-SB"/>
              <a:buNone/>
            </a:pPr>
            <a:r>
              <a:rPr lang="en-US" sz="32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貼榜嗎？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DFKai-SB"/>
              <a:buNone/>
            </a:pPr>
            <a:r>
              <a:rPr lang="en-US" sz="32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A : 插班生不需要參加5/27（四）聯合分發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DFKai-SB"/>
              <a:buNone/>
            </a:pPr>
            <a:r>
              <a:rPr lang="en-US" sz="32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作業，但需要與各校進行聯繫，領取入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DFKai-SB"/>
              <a:buNone/>
            </a:pPr>
            <a:r>
              <a:rPr lang="en-US" sz="32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學相關資料。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9" name="Google Shape;889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51050" y="862012"/>
            <a:ext cx="4921249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890" name="Google Shape;890;p40"/>
          <p:cNvSpPr txBox="1">
            <a:spLocks noGrp="1"/>
          </p:cNvSpPr>
          <p:nvPr>
            <p:ph type="title"/>
          </p:nvPr>
        </p:nvSpPr>
        <p:spPr>
          <a:xfrm>
            <a:off x="349250" y="1682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Q&amp;A</a:t>
            </a:r>
            <a:endParaRPr/>
          </a:p>
        </p:txBody>
      </p:sp>
      <p:sp>
        <p:nvSpPr>
          <p:cNvPr id="891" name="Google Shape;891;p40"/>
          <p:cNvSpPr txBox="1">
            <a:spLocks noGrp="1"/>
          </p:cNvSpPr>
          <p:nvPr>
            <p:ph type="body" idx="1"/>
          </p:nvPr>
        </p:nvSpPr>
        <p:spPr>
          <a:xfrm>
            <a:off x="611187" y="21336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 : </a:t>
            </a:r>
            <a:r>
              <a:rPr lang="en-US" sz="32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現場分發當天5/27（四），新生需要親自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DFKai-SB"/>
              <a:buNone/>
            </a:pPr>
            <a:r>
              <a:rPr lang="en-US" sz="32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到現場嗎？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: </a:t>
            </a:r>
            <a:r>
              <a:rPr lang="en-US" sz="32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不需要，家長可以代理。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6" name="Google Shape;896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51050" y="862012"/>
            <a:ext cx="4921249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897" name="Google Shape;897;p41"/>
          <p:cNvSpPr txBox="1">
            <a:spLocks noGrp="1"/>
          </p:cNvSpPr>
          <p:nvPr>
            <p:ph type="title"/>
          </p:nvPr>
        </p:nvSpPr>
        <p:spPr>
          <a:xfrm>
            <a:off x="349250" y="1682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Q&amp;A</a:t>
            </a:r>
            <a:endParaRPr/>
          </a:p>
        </p:txBody>
      </p:sp>
      <p:sp>
        <p:nvSpPr>
          <p:cNvPr id="898" name="Google Shape;898;p41"/>
          <p:cNvSpPr txBox="1">
            <a:spLocks noGrp="1"/>
          </p:cNvSpPr>
          <p:nvPr>
            <p:ph type="body" idx="1"/>
          </p:nvPr>
        </p:nvSpPr>
        <p:spPr>
          <a:xfrm>
            <a:off x="468312" y="2133600"/>
            <a:ext cx="8229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Q </a:t>
            </a:r>
            <a:r>
              <a:rPr lang="en-US" sz="3200" b="0" i="0" u="none" dirty="0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: </a:t>
            </a:r>
            <a:r>
              <a:rPr lang="en-US" sz="3200" b="0" i="0" u="none" dirty="0" err="1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打擊需要考木琴及小鼓？抑或是只需要</a:t>
            </a:r>
            <a:r>
              <a:rPr lang="en-US" sz="3200" b="0" i="0" u="none" dirty="0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 </a:t>
            </a:r>
            <a:endParaRPr dirty="0">
              <a:solidFill>
                <a:schemeClr val="tx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DFKai-SB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    </a:t>
            </a:r>
            <a:r>
              <a:rPr lang="en-US" sz="3200" b="0" i="0" u="none" dirty="0" err="1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擇一</a:t>
            </a:r>
            <a:r>
              <a:rPr lang="en-US" sz="3200" b="0" i="0" u="none" dirty="0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？</a:t>
            </a:r>
            <a:endParaRPr dirty="0">
              <a:solidFill>
                <a:schemeClr val="tx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 : </a:t>
            </a:r>
            <a:r>
              <a:rPr lang="en-US" sz="3200" b="0" i="0" u="none" dirty="0" err="1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依照簡章，二者都需要測驗</a:t>
            </a:r>
            <a:r>
              <a:rPr lang="en-US" sz="3200" b="0" i="0" u="none" dirty="0">
                <a:solidFill>
                  <a:schemeClr val="tx1"/>
                </a:solidFill>
                <a:latin typeface="DFKai-SB"/>
                <a:ea typeface="DFKai-SB"/>
                <a:cs typeface="DFKai-SB"/>
                <a:sym typeface="DFKai-SB"/>
              </a:rPr>
              <a:t>。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" name="Google Shape;903;p42"/>
          <p:cNvSpPr txBox="1">
            <a:spLocks noGrp="1"/>
          </p:cNvSpPr>
          <p:nvPr>
            <p:ph type="body" idx="1"/>
          </p:nvPr>
        </p:nvSpPr>
        <p:spPr>
          <a:xfrm>
            <a:off x="250825" y="2781300"/>
            <a:ext cx="8229600" cy="8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PMingLiu"/>
              <a:buNone/>
            </a:pPr>
            <a:r>
              <a:rPr lang="en-US" sz="5400" b="0" i="0" u="none">
                <a:solidFill>
                  <a:schemeClr val="dk1"/>
                </a:solidFill>
                <a:latin typeface="PMingLiu"/>
                <a:ea typeface="PMingLiu"/>
                <a:cs typeface="PMingLiu"/>
                <a:sym typeface="PMingLiu"/>
              </a:rPr>
              <a:t>{</a:t>
            </a:r>
            <a:r>
              <a:rPr lang="en-US" sz="5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因應疫情採取的措施</a:t>
            </a:r>
            <a:r>
              <a:rPr lang="en-US" sz="5400" b="0" i="0" u="none">
                <a:solidFill>
                  <a:schemeClr val="dk1"/>
                </a:solidFill>
                <a:latin typeface="PMingLiu"/>
                <a:ea typeface="PMingLiu"/>
                <a:cs typeface="PMingLiu"/>
                <a:sym typeface="PMingLiu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3" name="Google Shape;753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51050" y="862012"/>
            <a:ext cx="4921249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54" name="Google Shape;754;p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4400"/>
              <a:buFont typeface="DFKai-SB"/>
              <a:buNone/>
            </a:pPr>
            <a:r>
              <a:rPr lang="en-US" sz="4400" b="0" i="0" u="none">
                <a:solidFill>
                  <a:srgbClr val="000099"/>
                </a:solidFill>
                <a:latin typeface="DFKai-SB"/>
                <a:ea typeface="DFKai-SB"/>
                <a:cs typeface="DFKai-SB"/>
                <a:sym typeface="DFKai-SB"/>
              </a:rPr>
              <a:t>音樂班成立與緣起</a:t>
            </a:r>
            <a:endParaRPr/>
          </a:p>
        </p:txBody>
      </p:sp>
      <p:pic>
        <p:nvPicPr>
          <p:cNvPr id="755" name="Google Shape;755;p2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1116012" y="1628775"/>
            <a:ext cx="7213500" cy="427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8" name="Google Shape;908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1062" y="620712"/>
            <a:ext cx="4921249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909" name="Google Shape;909;p43"/>
          <p:cNvSpPr txBox="1">
            <a:spLocks noGrp="1"/>
          </p:cNvSpPr>
          <p:nvPr>
            <p:ph type="title"/>
          </p:nvPr>
        </p:nvSpPr>
        <p:spPr>
          <a:xfrm>
            <a:off x="496887" y="-79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4400"/>
              <a:buFont typeface="DFKai-SB"/>
              <a:buNone/>
            </a:pPr>
            <a:r>
              <a:rPr lang="en-US" sz="4400" b="0" i="0" u="none">
                <a:solidFill>
                  <a:srgbClr val="000099"/>
                </a:solidFill>
                <a:latin typeface="DFKai-SB"/>
                <a:ea typeface="DFKai-SB"/>
                <a:cs typeface="DFKai-SB"/>
                <a:sym typeface="DFKai-SB"/>
              </a:rPr>
              <a:t>報名鑑定時</a:t>
            </a:r>
            <a:endParaRPr/>
          </a:p>
        </p:txBody>
      </p:sp>
      <p:sp>
        <p:nvSpPr>
          <p:cNvPr id="910" name="Google Shape;910;p43"/>
          <p:cNvSpPr txBox="1">
            <a:spLocks noGrp="1"/>
          </p:cNvSpPr>
          <p:nvPr>
            <p:ph type="body" idx="1"/>
          </p:nvPr>
        </p:nvSpPr>
        <p:spPr>
          <a:xfrm>
            <a:off x="0" y="1196975"/>
            <a:ext cx="9324900" cy="48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、學生於 110年4月24日(星期六)至 110年5月7日(星期五)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12:00 前鑑定招生線上報名系統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(</a:t>
            </a:r>
            <a:r>
              <a:rPr lang="en-US" sz="2400" b="0" i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http://tyc.sfes.tyc.edu.tw/elmmusic/</a:t>
            </a: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上傳健康聲明切結書(有伴奏需求者，伴奏人員亦同。)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2、為加強落實防疫措施及提高鑑定試場品質安寧，測驗期間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1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</a:t>
            </a:r>
            <a:r>
              <a:rPr lang="en-US" sz="2400" b="1" i="0" u="sng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未開放家長入校陪考</a:t>
            </a: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，為使家長安心學生確實進入鑑定試場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應試，將由工作人員引導學生至鑑定試場。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3、鑑定測驗當日學生須配合實施相關防疫措施，如：進入校園時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1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</a:t>
            </a:r>
            <a:r>
              <a:rPr lang="en-US" sz="2400" b="1" i="0" u="sng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請自備配戴口罩</a:t>
            </a: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，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5" name="Google Shape;915;p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1062" y="503237"/>
            <a:ext cx="4921249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916" name="Google Shape;916;p44"/>
          <p:cNvSpPr txBox="1">
            <a:spLocks noGrp="1"/>
          </p:cNvSpPr>
          <p:nvPr>
            <p:ph type="title"/>
          </p:nvPr>
        </p:nvSpPr>
        <p:spPr>
          <a:xfrm>
            <a:off x="496887" y="-1714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4400"/>
              <a:buFont typeface="DFKai-SB"/>
              <a:buNone/>
            </a:pPr>
            <a:r>
              <a:rPr lang="en-US" sz="4400" b="0" i="0" u="none">
                <a:solidFill>
                  <a:srgbClr val="000099"/>
                </a:solidFill>
                <a:latin typeface="DFKai-SB"/>
                <a:ea typeface="DFKai-SB"/>
                <a:cs typeface="DFKai-SB"/>
                <a:sym typeface="DFKai-SB"/>
              </a:rPr>
              <a:t>鑑定當日</a:t>
            </a:r>
            <a:endParaRPr/>
          </a:p>
        </p:txBody>
      </p:sp>
      <p:sp>
        <p:nvSpPr>
          <p:cNvPr id="917" name="Google Shape;917;p44"/>
          <p:cNvSpPr txBox="1">
            <a:spLocks noGrp="1"/>
          </p:cNvSpPr>
          <p:nvPr>
            <p:ph type="body" idx="1"/>
          </p:nvPr>
        </p:nvSpPr>
        <p:spPr>
          <a:xfrm>
            <a:off x="611187" y="971550"/>
            <a:ext cx="8229600" cy="48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本校於廣福路前門設置防疫站，進行量測體溫與噴酒精。</a:t>
            </a:r>
            <a:endParaRPr sz="700" b="0" i="0" u="none">
              <a:solidFill>
                <a:srgbClr val="000000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rgbClr val="000000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測驗時間，倘有考生劇烈咳嗽，如有影響其他考生情緒之顧慮者，經由考試巡場主任會同醫護人員評估確認後，移至預備試場應試。</a:t>
            </a:r>
            <a:endParaRPr/>
          </a:p>
          <a:p>
            <a:pPr marL="273050" marR="0" lvl="0" indent="-16637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None/>
            </a:pPr>
            <a:endParaRPr sz="2400" b="0" i="0" u="none">
              <a:solidFill>
                <a:srgbClr val="000000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工作及試務人員：試務中心備額溫槍，簽到同時量測體溫並記錄。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rgbClr val="000000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  中央流行疫情指揮中心相關政策及規定如有調整，本防疫 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  注意事項將配合修正。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9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" name="Google Shape;922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55875" y="5154612"/>
            <a:ext cx="4919662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923" name="Google Shape;923;p45"/>
          <p:cNvSpPr txBox="1">
            <a:spLocks noGrp="1"/>
          </p:cNvSpPr>
          <p:nvPr>
            <p:ph type="body" idx="1"/>
          </p:nvPr>
        </p:nvSpPr>
        <p:spPr>
          <a:xfrm>
            <a:off x="2124075" y="2205037"/>
            <a:ext cx="5267400" cy="13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歡迎您的孩子加入音樂班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99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成為音樂班大家庭的一份子</a:t>
            </a:r>
            <a:endParaRPr/>
          </a:p>
        </p:txBody>
      </p:sp>
      <p:sp>
        <p:nvSpPr>
          <p:cNvPr id="924" name="Google Shape;924;p45"/>
          <p:cNvSpPr txBox="1"/>
          <p:nvPr/>
        </p:nvSpPr>
        <p:spPr>
          <a:xfrm>
            <a:off x="3933825" y="4292600"/>
            <a:ext cx="1646100" cy="9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0" i="0" u="none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END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0" name="Google Shape;760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51050" y="862012"/>
            <a:ext cx="4921249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61" name="Google Shape;761;p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4400"/>
              <a:buFont typeface="DFKai-SB"/>
              <a:buNone/>
            </a:pPr>
            <a:r>
              <a:rPr lang="en-US" sz="4400" b="0" i="0" u="none">
                <a:solidFill>
                  <a:srgbClr val="000099"/>
                </a:solidFill>
                <a:latin typeface="DFKai-SB"/>
                <a:ea typeface="DFKai-SB"/>
                <a:cs typeface="DFKai-SB"/>
                <a:sym typeface="DFKai-SB"/>
              </a:rPr>
              <a:t>音樂班成立與緣起</a:t>
            </a:r>
            <a:endParaRPr/>
          </a:p>
        </p:txBody>
      </p:sp>
      <p:sp>
        <p:nvSpPr>
          <p:cNvPr id="762" name="Google Shape;762;p26"/>
          <p:cNvSpPr txBox="1">
            <a:spLocks noGrp="1"/>
          </p:cNvSpPr>
          <p:nvPr>
            <p:ph type="body" idx="1"/>
          </p:nvPr>
        </p:nvSpPr>
        <p:spPr>
          <a:xfrm>
            <a:off x="1751012" y="1628775"/>
            <a:ext cx="56403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8637"/>
              </a:buClr>
              <a:buSzPts val="1960"/>
              <a:buFont typeface="Noto Sans Symbols"/>
              <a:buChar char="🞆"/>
            </a:pPr>
            <a:r>
              <a:rPr lang="en-US" sz="2800" b="0" i="0" u="none" strike="noStrike" cap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藝術教育法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DFKai-SB"/>
              <a:buNone/>
            </a:pPr>
            <a:r>
              <a:rPr lang="en-US" sz="4000" b="0" i="0" u="none" strike="noStrike" cap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藝術教育之實施分為：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DFKai-SB"/>
              <a:buNone/>
            </a:pPr>
            <a:r>
              <a:rPr lang="en-US" sz="4000" b="0" i="0" u="none" strike="noStrike" cap="none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一、學校專業藝術教育。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DFKai-SB"/>
              <a:buNone/>
            </a:pPr>
            <a:r>
              <a:rPr lang="en-US" sz="4000" b="0" i="0" u="none" strike="noStrike" cap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二、學校一般藝術教育。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DFKai-SB"/>
              <a:buNone/>
            </a:pPr>
            <a:r>
              <a:rPr lang="en-US" sz="4000" b="0" i="0" u="none" strike="noStrike" cap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三、社會藝術教育。</a:t>
            </a:r>
            <a:endParaRPr sz="2800" b="0" i="0" u="none" strike="noStrike" cap="none">
              <a:solidFill>
                <a:srgbClr val="000000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rgbClr val="000000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7" name="Google Shape;767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51050" y="582612"/>
            <a:ext cx="4921249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68" name="Google Shape;768;p27"/>
          <p:cNvSpPr txBox="1">
            <a:spLocks noGrp="1"/>
          </p:cNvSpPr>
          <p:nvPr>
            <p:ph type="title"/>
          </p:nvPr>
        </p:nvSpPr>
        <p:spPr>
          <a:xfrm>
            <a:off x="250825" y="-365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4400"/>
              <a:buFont typeface="DFKai-SB"/>
              <a:buNone/>
            </a:pPr>
            <a:r>
              <a:rPr lang="en-US" sz="4400" b="0" i="0" u="none">
                <a:solidFill>
                  <a:srgbClr val="000099"/>
                </a:solidFill>
                <a:latin typeface="DFKai-SB"/>
                <a:ea typeface="DFKai-SB"/>
                <a:cs typeface="DFKai-SB"/>
                <a:sym typeface="DFKai-SB"/>
              </a:rPr>
              <a:t>音樂班成立與緣起</a:t>
            </a:r>
            <a:endParaRPr/>
          </a:p>
        </p:txBody>
      </p:sp>
      <p:sp>
        <p:nvSpPr>
          <p:cNvPr id="769" name="Google Shape;769;p27"/>
          <p:cNvSpPr txBox="1">
            <a:spLocks noGrp="1"/>
          </p:cNvSpPr>
          <p:nvPr>
            <p:ph type="body" idx="1"/>
          </p:nvPr>
        </p:nvSpPr>
        <p:spPr>
          <a:xfrm>
            <a:off x="838200" y="1268412"/>
            <a:ext cx="8282100" cy="48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8637"/>
              </a:buClr>
              <a:buSzPts val="1960"/>
              <a:buFont typeface="Noto Sans Symbols"/>
              <a:buChar char="🞆"/>
            </a:pPr>
            <a:r>
              <a:rPr lang="en-US" sz="28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藝術教育法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DFKai-SB"/>
              <a:buNone/>
            </a:pPr>
            <a:r>
              <a:rPr lang="en-US" sz="36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學校專業藝術教育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DFKai-SB"/>
              <a:buNone/>
            </a:pPr>
            <a:r>
              <a:rPr lang="en-US" sz="36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一、大專院校藝術系(所)、科。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DFKai-SB"/>
              <a:buNone/>
            </a:pPr>
            <a:r>
              <a:rPr lang="en-US" sz="36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二、藝術類科之大專院校、高級中等學    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DFKai-SB"/>
              <a:buNone/>
            </a:pPr>
            <a:r>
              <a:rPr lang="en-US" sz="36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    校及其附設之國民中、小學部。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DFKai-SB"/>
              <a:buNone/>
            </a:pPr>
            <a:r>
              <a:rPr lang="en-US" sz="3600" b="0" i="0" u="none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三、高級中等學校及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DFKai-SB"/>
              <a:buNone/>
            </a:pPr>
            <a:r>
              <a:rPr lang="en-US" sz="3600" b="0" i="0" u="none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    國民中、小學藝術才能班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DFKai-SB"/>
              <a:buNone/>
            </a:pPr>
            <a:r>
              <a:rPr lang="en-US" sz="3600" b="0" i="0" u="none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    （美術、音樂、舞蹈）</a:t>
            </a:r>
            <a:endParaRPr/>
          </a:p>
          <a:p>
            <a:pPr marL="342900" marR="0" lvl="0" indent="-1143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sz="3600" b="0" i="0" u="none">
              <a:solidFill>
                <a:srgbClr val="FF0000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4" name="Google Shape;774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79612" y="885825"/>
            <a:ext cx="4921249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75" name="Google Shape;775;p28"/>
          <p:cNvSpPr txBox="1">
            <a:spLocks noGrp="1"/>
          </p:cNvSpPr>
          <p:nvPr>
            <p:ph type="title"/>
          </p:nvPr>
        </p:nvSpPr>
        <p:spPr>
          <a:xfrm>
            <a:off x="325437" y="2047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4400"/>
              <a:buFont typeface="DFKai-SB"/>
              <a:buNone/>
            </a:pPr>
            <a:r>
              <a:rPr lang="en-US" sz="4400" b="0" i="0" u="none">
                <a:solidFill>
                  <a:srgbClr val="000099"/>
                </a:solidFill>
                <a:latin typeface="DFKai-SB"/>
                <a:ea typeface="DFKai-SB"/>
                <a:cs typeface="DFKai-SB"/>
                <a:sym typeface="DFKai-SB"/>
              </a:rPr>
              <a:t>桃園市國小音樂班</a:t>
            </a:r>
            <a:endParaRPr/>
          </a:p>
        </p:txBody>
      </p:sp>
      <p:sp>
        <p:nvSpPr>
          <p:cNvPr id="776" name="Google Shape;776;p28"/>
          <p:cNvSpPr txBox="1">
            <a:spLocks noGrp="1"/>
          </p:cNvSpPr>
          <p:nvPr>
            <p:ph type="body" idx="1"/>
          </p:nvPr>
        </p:nvSpPr>
        <p:spPr>
          <a:xfrm>
            <a:off x="179387" y="1341437"/>
            <a:ext cx="8964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8637"/>
              </a:buClr>
              <a:buSzPts val="2240"/>
              <a:buFont typeface="Noto Sans Symbols"/>
              <a:buChar char="🞆"/>
            </a:pPr>
            <a:r>
              <a:rPr lang="en-US" sz="3200" b="0" i="0" u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招生名額</a:t>
            </a:r>
            <a:endParaRPr sz="3200" b="0" i="0" u="non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entury Schoolbook"/>
              <a:buChar char="•"/>
            </a:pPr>
            <a:r>
              <a:rPr lang="en-US" sz="3200" b="0" i="0" u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北區：大成國小 </a:t>
            </a:r>
            <a:r>
              <a:rPr lang="en-US" sz="2400" b="0" i="0" u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</a:t>
            </a:r>
            <a:r>
              <a:rPr lang="en-US" sz="24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(</a:t>
            </a: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三年級 28名、四年級 11名</a:t>
            </a:r>
            <a:endParaRPr/>
          </a:p>
          <a:p>
            <a:pPr marL="273050" marR="0" lvl="0" indent="-27305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           五年級 12名、六年級 20名)</a:t>
            </a:r>
            <a:endParaRPr/>
          </a:p>
          <a:p>
            <a:pPr marL="273050" marR="0" lvl="0" indent="-2730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DFKai-SB"/>
              <a:buChar char="•"/>
            </a:pPr>
            <a:r>
              <a:rPr lang="en-US" sz="32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     西門國小</a:t>
            </a:r>
            <a:r>
              <a:rPr lang="en-US" sz="24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（</a:t>
            </a: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三年級 28名、四年級 10名</a:t>
            </a:r>
            <a:endParaRPr sz="2400" b="0" i="0" u="none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                  五年級 13名、六年級 17名</a:t>
            </a:r>
            <a:r>
              <a:rPr lang="en-US" sz="24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）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rgbClr val="000000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DFKai-SB"/>
              <a:buChar char="•"/>
            </a:pPr>
            <a:r>
              <a:rPr lang="en-US" sz="32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南區：新勢國小</a:t>
            </a:r>
            <a:r>
              <a:rPr lang="en-US" sz="24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（</a:t>
            </a: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三年級 28名、四年級 18名</a:t>
            </a:r>
            <a:endParaRPr sz="2400" b="0" i="0" u="none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73050" marR="0" lvl="0" indent="-273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FKai-SB"/>
              <a:buNone/>
            </a:pPr>
            <a:r>
              <a:rPr lang="en-US" sz="24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                   五年級 16名、六年級 16名</a:t>
            </a:r>
            <a:r>
              <a:rPr lang="en-US" sz="24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）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1" name="Google Shape;781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51050" y="476250"/>
            <a:ext cx="4921249" cy="525462"/>
          </a:xfrm>
          <a:prstGeom prst="rect">
            <a:avLst/>
          </a:prstGeom>
          <a:noFill/>
          <a:ln>
            <a:noFill/>
          </a:ln>
        </p:spPr>
      </p:pic>
      <p:sp>
        <p:nvSpPr>
          <p:cNvPr id="782" name="Google Shape;782;p29"/>
          <p:cNvSpPr txBox="1">
            <a:spLocks noGrp="1"/>
          </p:cNvSpPr>
          <p:nvPr>
            <p:ph type="title"/>
          </p:nvPr>
        </p:nvSpPr>
        <p:spPr>
          <a:xfrm>
            <a:off x="396875" y="-1412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4400"/>
              <a:buFont typeface="DFKai-SB"/>
              <a:buNone/>
            </a:pPr>
            <a:r>
              <a:rPr lang="en-US" sz="4400" b="0" i="0" u="none">
                <a:solidFill>
                  <a:srgbClr val="000099"/>
                </a:solidFill>
                <a:latin typeface="DFKai-SB"/>
                <a:ea typeface="DFKai-SB"/>
                <a:cs typeface="DFKai-SB"/>
                <a:sym typeface="DFKai-SB"/>
              </a:rPr>
              <a:t>鑑定招生重要時程</a:t>
            </a:r>
            <a:endParaRPr/>
          </a:p>
        </p:txBody>
      </p:sp>
      <p:sp>
        <p:nvSpPr>
          <p:cNvPr id="783" name="Google Shape;783;p29"/>
          <p:cNvSpPr txBox="1">
            <a:spLocks noGrp="1"/>
          </p:cNvSpPr>
          <p:nvPr>
            <p:ph type="body" idx="1"/>
          </p:nvPr>
        </p:nvSpPr>
        <p:spPr>
          <a:xfrm>
            <a:off x="0" y="836612"/>
            <a:ext cx="9324900" cy="35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1月18日（二）本校校網公告簡章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3月26日（五）公告鑑定</a:t>
            </a:r>
            <a:r>
              <a:rPr lang="en-US" sz="24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宣導</a:t>
            </a:r>
            <a:r>
              <a:rPr lang="en-US" sz="2400" b="0" i="0" u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簡報與，並提供電話諮詢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4月12日~16日（ㄧ~五）申請鑑定報名 </a:t>
            </a:r>
            <a:r>
              <a:rPr lang="en-US" sz="2400" b="0" i="0" u="none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 →鑑定證下載列印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4月23日（五）競賽表現書面審查結果公告及下載鑑定結果通知書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5月3日（ㄧ）公告術科測驗考場及考序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4月24 ~5月7日（六~五）12點前上傳健康聲明書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5月8日（六）術科測驗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5月13日（四）查詢及下載鑑定結果通知書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5月17~18日（ㄧ ~ 二）申請術科測驗成績複查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5月19日（三）成績複查結果查詢及下載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5月21日（五）術科測驗結果排序公告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5月27日（四）三年級新生現場分發學校暨樂器選修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680"/>
              <a:buFont typeface="Noto Sans Symbols"/>
              <a:buChar char="🞆"/>
            </a:pPr>
            <a:r>
              <a:rPr lang="en-US" sz="2400" b="0" i="0" u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7月30日（五）辦理入學手續</a:t>
            </a:r>
            <a:endParaRPr/>
          </a:p>
          <a:p>
            <a: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rgbClr val="00000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" name="Google Shape;788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24075" y="384175"/>
            <a:ext cx="4921249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30"/>
          <p:cNvSpPr txBox="1">
            <a:spLocks noGrp="1"/>
          </p:cNvSpPr>
          <p:nvPr>
            <p:ph type="title"/>
          </p:nvPr>
        </p:nvSpPr>
        <p:spPr>
          <a:xfrm>
            <a:off x="433387" y="-2365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4400"/>
              <a:buFont typeface="DFKai-SB"/>
              <a:buNone/>
            </a:pPr>
            <a:r>
              <a:rPr lang="en-US" sz="4400" b="0" i="0" u="none">
                <a:solidFill>
                  <a:srgbClr val="000099"/>
                </a:solidFill>
                <a:latin typeface="DFKai-SB"/>
                <a:ea typeface="DFKai-SB"/>
                <a:cs typeface="DFKai-SB"/>
                <a:sym typeface="DFKai-SB"/>
              </a:rPr>
              <a:t>鑑定招生流程圖</a:t>
            </a:r>
            <a:endParaRPr/>
          </a:p>
        </p:txBody>
      </p:sp>
      <p:sp>
        <p:nvSpPr>
          <p:cNvPr id="790" name="Google Shape;790;p30"/>
          <p:cNvSpPr/>
          <p:nvPr/>
        </p:nvSpPr>
        <p:spPr>
          <a:xfrm>
            <a:off x="5570537" y="5595937"/>
            <a:ext cx="647700" cy="1446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1" name="Google Shape;791;p30"/>
          <p:cNvSpPr/>
          <p:nvPr/>
        </p:nvSpPr>
        <p:spPr>
          <a:xfrm>
            <a:off x="7929562" y="4846637"/>
            <a:ext cx="647700" cy="1428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30"/>
          <p:cNvSpPr/>
          <p:nvPr/>
        </p:nvSpPr>
        <p:spPr>
          <a:xfrm>
            <a:off x="7883525" y="4124325"/>
            <a:ext cx="1008000" cy="1446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30"/>
          <p:cNvSpPr/>
          <p:nvPr/>
        </p:nvSpPr>
        <p:spPr>
          <a:xfrm>
            <a:off x="7929562" y="2252662"/>
            <a:ext cx="647700" cy="1461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30"/>
          <p:cNvSpPr/>
          <p:nvPr/>
        </p:nvSpPr>
        <p:spPr>
          <a:xfrm>
            <a:off x="2990850" y="814387"/>
            <a:ext cx="2520900" cy="3603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DFKai-SB"/>
              <a:buNone/>
            </a:pPr>
            <a:r>
              <a:rPr lang="en-US" sz="18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符合報名資格之學生 </a:t>
            </a:r>
            <a:endParaRPr/>
          </a:p>
        </p:txBody>
      </p:sp>
      <p:sp>
        <p:nvSpPr>
          <p:cNvPr id="795" name="Google Shape;795;p30"/>
          <p:cNvSpPr/>
          <p:nvPr/>
        </p:nvSpPr>
        <p:spPr>
          <a:xfrm>
            <a:off x="979487" y="1462087"/>
            <a:ext cx="6842100" cy="3603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DFKai-SB"/>
              <a:buNone/>
            </a:pPr>
            <a:r>
              <a:rPr lang="en-US" sz="16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    管道二(競賽表現優異入學)、管道一(術科測驗表現優異入學)報名</a:t>
            </a:r>
            <a:endParaRPr/>
          </a:p>
        </p:txBody>
      </p:sp>
      <p:sp>
        <p:nvSpPr>
          <p:cNvPr id="796" name="Google Shape;796;p30"/>
          <p:cNvSpPr/>
          <p:nvPr/>
        </p:nvSpPr>
        <p:spPr>
          <a:xfrm>
            <a:off x="908050" y="2165350"/>
            <a:ext cx="2159100" cy="5223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DFKai-SB"/>
              <a:buNone/>
            </a:pPr>
            <a:r>
              <a:rPr lang="en-US" sz="16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管道二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DFKai-SB"/>
              <a:buNone/>
            </a:pPr>
            <a:r>
              <a:rPr lang="en-US" sz="16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(競賽表現優異入學</a:t>
            </a:r>
            <a:r>
              <a:rPr lang="en-US" sz="18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)</a:t>
            </a:r>
            <a:endParaRPr/>
          </a:p>
        </p:txBody>
      </p:sp>
      <p:sp>
        <p:nvSpPr>
          <p:cNvPr id="797" name="Google Shape;797;p30"/>
          <p:cNvSpPr/>
          <p:nvPr/>
        </p:nvSpPr>
        <p:spPr>
          <a:xfrm>
            <a:off x="692150" y="3190875"/>
            <a:ext cx="2520900" cy="5031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DFKai-SB"/>
              <a:buNone/>
            </a:pPr>
            <a:r>
              <a:rPr lang="en-US" sz="16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公告競賽表現優異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DFKai-SB"/>
              <a:buNone/>
            </a:pPr>
            <a:r>
              <a:rPr lang="en-US" sz="16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入學審查通過名單</a:t>
            </a:r>
            <a:endParaRPr/>
          </a:p>
        </p:txBody>
      </p:sp>
      <p:sp>
        <p:nvSpPr>
          <p:cNvPr id="798" name="Google Shape;798;p30"/>
          <p:cNvSpPr/>
          <p:nvPr/>
        </p:nvSpPr>
        <p:spPr>
          <a:xfrm>
            <a:off x="5300662" y="2165350"/>
            <a:ext cx="3276600" cy="501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DFKai-SB"/>
              <a:buNone/>
            </a:pPr>
            <a:r>
              <a:rPr lang="en-US" sz="18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管道一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DFKai-SB"/>
              <a:buNone/>
            </a:pPr>
            <a:r>
              <a:rPr lang="en-US" sz="18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(術科測驗表現優異入學)</a:t>
            </a:r>
            <a:endParaRPr/>
          </a:p>
        </p:txBody>
      </p:sp>
      <p:cxnSp>
        <p:nvCxnSpPr>
          <p:cNvPr id="799" name="Google Shape;799;p30"/>
          <p:cNvCxnSpPr/>
          <p:nvPr/>
        </p:nvCxnSpPr>
        <p:spPr>
          <a:xfrm>
            <a:off x="3384550" y="2360612"/>
            <a:ext cx="1800300" cy="0"/>
          </a:xfrm>
          <a:prstGeom prst="straightConnector1">
            <a:avLst/>
          </a:prstGeom>
          <a:noFill/>
          <a:ln w="38100" cap="flat" cmpd="sng">
            <a:solidFill>
              <a:srgbClr val="595959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sp>
        <p:nvSpPr>
          <p:cNvPr id="800" name="Google Shape;800;p30"/>
          <p:cNvSpPr/>
          <p:nvPr/>
        </p:nvSpPr>
        <p:spPr>
          <a:xfrm>
            <a:off x="3787775" y="2109787"/>
            <a:ext cx="1008000" cy="2160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DFKai-SB"/>
              <a:buNone/>
            </a:pPr>
            <a:r>
              <a:rPr lang="en-US" sz="16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不通過</a:t>
            </a:r>
            <a:endParaRPr/>
          </a:p>
        </p:txBody>
      </p:sp>
      <p:sp>
        <p:nvSpPr>
          <p:cNvPr id="801" name="Google Shape;801;p30"/>
          <p:cNvSpPr/>
          <p:nvPr/>
        </p:nvSpPr>
        <p:spPr>
          <a:xfrm>
            <a:off x="692150" y="3983037"/>
            <a:ext cx="2520900" cy="4317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DFKai-SB"/>
              <a:buNone/>
            </a:pPr>
            <a:r>
              <a:rPr lang="en-US" sz="16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    下載鑑定結果通知書</a:t>
            </a:r>
            <a:endParaRPr/>
          </a:p>
        </p:txBody>
      </p:sp>
      <p:cxnSp>
        <p:nvCxnSpPr>
          <p:cNvPr id="802" name="Google Shape;802;p30"/>
          <p:cNvCxnSpPr/>
          <p:nvPr/>
        </p:nvCxnSpPr>
        <p:spPr>
          <a:xfrm flipH="1">
            <a:off x="2636774" y="1822450"/>
            <a:ext cx="287400" cy="360300"/>
          </a:xfrm>
          <a:prstGeom prst="straightConnector1">
            <a:avLst/>
          </a:prstGeom>
          <a:noFill/>
          <a:ln w="38100" cap="flat" cmpd="sng">
            <a:solidFill>
              <a:srgbClr val="595959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803" name="Google Shape;803;p30"/>
          <p:cNvCxnSpPr/>
          <p:nvPr/>
        </p:nvCxnSpPr>
        <p:spPr>
          <a:xfrm>
            <a:off x="6669087" y="1822450"/>
            <a:ext cx="216000" cy="360300"/>
          </a:xfrm>
          <a:prstGeom prst="straightConnector1">
            <a:avLst/>
          </a:prstGeom>
          <a:noFill/>
          <a:ln w="38100" cap="flat" cmpd="sng">
            <a:solidFill>
              <a:srgbClr val="595959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804" name="Google Shape;804;p30"/>
          <p:cNvCxnSpPr/>
          <p:nvPr/>
        </p:nvCxnSpPr>
        <p:spPr>
          <a:xfrm flipH="1">
            <a:off x="1901750" y="2741612"/>
            <a:ext cx="9600" cy="449400"/>
          </a:xfrm>
          <a:prstGeom prst="straightConnector1">
            <a:avLst/>
          </a:prstGeom>
          <a:noFill/>
          <a:ln w="38100" cap="flat" cmpd="sng">
            <a:solidFill>
              <a:srgbClr val="595959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sp>
        <p:nvSpPr>
          <p:cNvPr id="805" name="Google Shape;805;p30"/>
          <p:cNvSpPr/>
          <p:nvPr/>
        </p:nvSpPr>
        <p:spPr>
          <a:xfrm>
            <a:off x="1987550" y="2879725"/>
            <a:ext cx="433500" cy="936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DFKai-SB"/>
              <a:buNone/>
            </a:pPr>
            <a:r>
              <a:rPr lang="en-US" sz="16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通過</a:t>
            </a:r>
            <a:endParaRPr/>
          </a:p>
        </p:txBody>
      </p:sp>
      <p:sp>
        <p:nvSpPr>
          <p:cNvPr id="806" name="Google Shape;806;p30"/>
          <p:cNvSpPr/>
          <p:nvPr/>
        </p:nvSpPr>
        <p:spPr>
          <a:xfrm>
            <a:off x="5148262" y="2921000"/>
            <a:ext cx="3429000" cy="7017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DFKai-SB"/>
              <a:buNone/>
            </a:pPr>
            <a:r>
              <a:rPr lang="en-US" sz="16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自行登錄報名系統查詢並下載鑑定結果通知書，不再寄發書面通知</a:t>
            </a:r>
            <a:endParaRPr/>
          </a:p>
        </p:txBody>
      </p:sp>
      <p:cxnSp>
        <p:nvCxnSpPr>
          <p:cNvPr id="807" name="Google Shape;807;p30"/>
          <p:cNvCxnSpPr/>
          <p:nvPr/>
        </p:nvCxnSpPr>
        <p:spPr>
          <a:xfrm flipH="1">
            <a:off x="6812062" y="2667000"/>
            <a:ext cx="126900" cy="257100"/>
          </a:xfrm>
          <a:prstGeom prst="straightConnector1">
            <a:avLst/>
          </a:prstGeom>
          <a:noFill/>
          <a:ln w="38100" cap="flat" cmpd="sng">
            <a:solidFill>
              <a:srgbClr val="595959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808" name="Google Shape;808;p30"/>
          <p:cNvCxnSpPr/>
          <p:nvPr/>
        </p:nvCxnSpPr>
        <p:spPr>
          <a:xfrm>
            <a:off x="1916112" y="3694112"/>
            <a:ext cx="0" cy="288900"/>
          </a:xfrm>
          <a:prstGeom prst="straightConnector1">
            <a:avLst/>
          </a:prstGeom>
          <a:noFill/>
          <a:ln w="38100" cap="flat" cmpd="sng">
            <a:solidFill>
              <a:srgbClr val="595959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sp>
        <p:nvSpPr>
          <p:cNvPr id="809" name="Google Shape;809;p30"/>
          <p:cNvSpPr/>
          <p:nvPr/>
        </p:nvSpPr>
        <p:spPr>
          <a:xfrm>
            <a:off x="5148262" y="3983037"/>
            <a:ext cx="3429000" cy="4317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DFKai-SB"/>
              <a:buNone/>
            </a:pPr>
            <a:r>
              <a:rPr lang="en-US" sz="16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      線上申請術科測驗成績複查</a:t>
            </a:r>
            <a:endParaRPr/>
          </a:p>
        </p:txBody>
      </p:sp>
      <p:sp>
        <p:nvSpPr>
          <p:cNvPr id="810" name="Google Shape;810;p30"/>
          <p:cNvSpPr/>
          <p:nvPr/>
        </p:nvSpPr>
        <p:spPr>
          <a:xfrm>
            <a:off x="5148262" y="4702175"/>
            <a:ext cx="3429000" cy="4317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DFKai-SB"/>
              <a:buNone/>
            </a:pPr>
            <a:r>
              <a:rPr lang="en-US" sz="16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術科測驗結果排序公告</a:t>
            </a:r>
            <a:endParaRPr/>
          </a:p>
        </p:txBody>
      </p:sp>
      <p:sp>
        <p:nvSpPr>
          <p:cNvPr id="811" name="Google Shape;811;p30"/>
          <p:cNvSpPr/>
          <p:nvPr/>
        </p:nvSpPr>
        <p:spPr>
          <a:xfrm>
            <a:off x="692150" y="4702175"/>
            <a:ext cx="2520900" cy="4317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DFKai-SB"/>
              <a:buNone/>
            </a:pPr>
            <a:r>
              <a:rPr lang="en-US" sz="16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退還術科測驗費用</a:t>
            </a:r>
            <a:endParaRPr/>
          </a:p>
        </p:txBody>
      </p:sp>
      <p:cxnSp>
        <p:nvCxnSpPr>
          <p:cNvPr id="812" name="Google Shape;812;p30"/>
          <p:cNvCxnSpPr/>
          <p:nvPr/>
        </p:nvCxnSpPr>
        <p:spPr>
          <a:xfrm>
            <a:off x="6811962" y="3694112"/>
            <a:ext cx="0" cy="288900"/>
          </a:xfrm>
          <a:prstGeom prst="straightConnector1">
            <a:avLst/>
          </a:prstGeom>
          <a:noFill/>
          <a:ln w="38100" cap="flat" cmpd="sng">
            <a:solidFill>
              <a:srgbClr val="595959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813" name="Google Shape;813;p30"/>
          <p:cNvCxnSpPr/>
          <p:nvPr/>
        </p:nvCxnSpPr>
        <p:spPr>
          <a:xfrm>
            <a:off x="6811962" y="4414837"/>
            <a:ext cx="0" cy="287400"/>
          </a:xfrm>
          <a:prstGeom prst="straightConnector1">
            <a:avLst/>
          </a:prstGeom>
          <a:noFill/>
          <a:ln w="38100" cap="flat" cmpd="sng">
            <a:solidFill>
              <a:srgbClr val="595959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814" name="Google Shape;814;p30"/>
          <p:cNvCxnSpPr/>
          <p:nvPr/>
        </p:nvCxnSpPr>
        <p:spPr>
          <a:xfrm>
            <a:off x="1916112" y="4414837"/>
            <a:ext cx="0" cy="287400"/>
          </a:xfrm>
          <a:prstGeom prst="straightConnector1">
            <a:avLst/>
          </a:prstGeom>
          <a:noFill/>
          <a:ln w="38100" cap="flat" cmpd="sng">
            <a:solidFill>
              <a:srgbClr val="595959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sp>
        <p:nvSpPr>
          <p:cNvPr id="815" name="Google Shape;815;p30"/>
          <p:cNvSpPr/>
          <p:nvPr/>
        </p:nvSpPr>
        <p:spPr>
          <a:xfrm>
            <a:off x="3132137" y="6165850"/>
            <a:ext cx="2519400" cy="358800"/>
          </a:xfrm>
          <a:prstGeom prst="roundRect">
            <a:avLst>
              <a:gd name="adj" fmla="val 16667"/>
            </a:avLst>
          </a:prstGeom>
          <a:solidFill>
            <a:srgbClr val="DAEDEF"/>
          </a:solidFill>
          <a:ln w="25400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DFKai-SB"/>
              <a:buNone/>
            </a:pPr>
            <a:r>
              <a:rPr lang="en-US" sz="16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錄取生完成報到手續 </a:t>
            </a:r>
            <a:endParaRPr/>
          </a:p>
        </p:txBody>
      </p:sp>
      <p:sp>
        <p:nvSpPr>
          <p:cNvPr id="816" name="Google Shape;816;p30"/>
          <p:cNvSpPr/>
          <p:nvPr/>
        </p:nvSpPr>
        <p:spPr>
          <a:xfrm>
            <a:off x="2889250" y="5445125"/>
            <a:ext cx="2698800" cy="4650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DFKai-SB"/>
              <a:buNone/>
            </a:pPr>
            <a:r>
              <a:rPr lang="en-US" sz="16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現場登記分發暨樂器選修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cxnSp>
        <p:nvCxnSpPr>
          <p:cNvPr id="817" name="Google Shape;817;p30"/>
          <p:cNvCxnSpPr/>
          <p:nvPr/>
        </p:nvCxnSpPr>
        <p:spPr>
          <a:xfrm>
            <a:off x="3140075" y="5133975"/>
            <a:ext cx="288900" cy="360300"/>
          </a:xfrm>
          <a:prstGeom prst="straightConnector1">
            <a:avLst/>
          </a:prstGeom>
          <a:noFill/>
          <a:ln w="38100" cap="flat" cmpd="sng">
            <a:solidFill>
              <a:srgbClr val="595959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818" name="Google Shape;818;p30"/>
          <p:cNvCxnSpPr/>
          <p:nvPr/>
        </p:nvCxnSpPr>
        <p:spPr>
          <a:xfrm flipH="1">
            <a:off x="5300599" y="5133975"/>
            <a:ext cx="287400" cy="360300"/>
          </a:xfrm>
          <a:prstGeom prst="straightConnector1">
            <a:avLst/>
          </a:prstGeom>
          <a:noFill/>
          <a:ln w="38100" cap="flat" cmpd="sng">
            <a:solidFill>
              <a:srgbClr val="595959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819" name="Google Shape;819;p30"/>
          <p:cNvCxnSpPr/>
          <p:nvPr/>
        </p:nvCxnSpPr>
        <p:spPr>
          <a:xfrm>
            <a:off x="4284662" y="1174750"/>
            <a:ext cx="0" cy="287400"/>
          </a:xfrm>
          <a:prstGeom prst="straightConnector1">
            <a:avLst/>
          </a:prstGeom>
          <a:noFill/>
          <a:ln w="38100" cap="flat" cmpd="sng">
            <a:solidFill>
              <a:srgbClr val="595959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820" name="Google Shape;820;p30"/>
          <p:cNvCxnSpPr/>
          <p:nvPr/>
        </p:nvCxnSpPr>
        <p:spPr>
          <a:xfrm>
            <a:off x="4392612" y="5878512"/>
            <a:ext cx="0" cy="287400"/>
          </a:xfrm>
          <a:prstGeom prst="straightConnector1">
            <a:avLst/>
          </a:prstGeom>
          <a:noFill/>
          <a:ln w="38100" cap="flat" cmpd="sng">
            <a:solidFill>
              <a:srgbClr val="595959"/>
            </a:solidFill>
            <a:prstDash val="solid"/>
            <a:miter lim="800000"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5" name="Google Shape;825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51050" y="862012"/>
            <a:ext cx="4921249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826" name="Google Shape;826;p31"/>
          <p:cNvSpPr txBox="1">
            <a:spLocks noGrp="1"/>
          </p:cNvSpPr>
          <p:nvPr>
            <p:ph type="title"/>
          </p:nvPr>
        </p:nvSpPr>
        <p:spPr>
          <a:xfrm>
            <a:off x="1908175" y="112712"/>
            <a:ext cx="47625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4400"/>
              <a:buFont typeface="DFKai-SB"/>
              <a:buNone/>
            </a:pPr>
            <a:r>
              <a:rPr lang="en-US" sz="4400" b="0" i="0" u="none">
                <a:solidFill>
                  <a:srgbClr val="000099"/>
                </a:solidFill>
                <a:latin typeface="DFKai-SB"/>
                <a:ea typeface="DFKai-SB"/>
                <a:cs typeface="DFKai-SB"/>
                <a:sym typeface="DFKai-SB"/>
              </a:rPr>
              <a:t>申請資格 </a:t>
            </a:r>
            <a:endParaRPr/>
          </a:p>
        </p:txBody>
      </p:sp>
      <p:sp>
        <p:nvSpPr>
          <p:cNvPr id="827" name="Google Shape;827;p31"/>
          <p:cNvSpPr txBox="1">
            <a:spLocks noGrp="1"/>
          </p:cNvSpPr>
          <p:nvPr>
            <p:ph type="body" idx="1"/>
          </p:nvPr>
        </p:nvSpPr>
        <p:spPr>
          <a:xfrm>
            <a:off x="1187450" y="1773237"/>
            <a:ext cx="7129500" cy="37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30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8637"/>
              </a:buClr>
              <a:buSzPts val="2240"/>
              <a:buFont typeface="Noto Sans Symbols"/>
              <a:buChar char="🞆"/>
            </a:pPr>
            <a:r>
              <a:rPr lang="en-US" sz="32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1</a:t>
            </a:r>
            <a:r>
              <a:rPr lang="en-US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09</a:t>
            </a:r>
            <a:r>
              <a:rPr lang="en-US" sz="32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學年度國民小學二、三、四、五年級學生 （錄取報到時，須檢附桃園市戶籍證明）。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2240"/>
              <a:buFont typeface="Noto Sans Symbols"/>
              <a:buChar char="🞆"/>
            </a:pPr>
            <a:r>
              <a:rPr lang="en-US" sz="32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現就讀桃園市國小藝術才能音樂班者，不得報名。</a:t>
            </a:r>
            <a:endParaRPr/>
          </a:p>
          <a:p>
            <a:pPr marL="273050" marR="0" lvl="0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2240"/>
              <a:buFont typeface="Noto Sans Symbols"/>
              <a:buChar char="🞆"/>
            </a:pPr>
            <a:r>
              <a:rPr lang="en-US" sz="3200" b="0" i="0" u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原就讀藝術才能音樂班中途轉學者，視同放棄，必須重新參加鑑定考試。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rgbClr val="000000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p32"/>
          <p:cNvSpPr txBox="1">
            <a:spLocks noGrp="1"/>
          </p:cNvSpPr>
          <p:nvPr>
            <p:ph type="title"/>
          </p:nvPr>
        </p:nvSpPr>
        <p:spPr>
          <a:xfrm>
            <a:off x="323850" y="3333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DFKai-SB"/>
              <a:buNone/>
            </a:pPr>
            <a:r>
              <a:rPr lang="en-US" sz="4000" b="1" i="0" u="none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  <a:t>簡章及報名表件下載</a:t>
            </a:r>
            <a:br>
              <a:rPr lang="en-US" sz="4000" b="1" i="0" u="none">
                <a:solidFill>
                  <a:schemeClr val="dk2"/>
                </a:solidFill>
                <a:latin typeface="DFKai-SB"/>
                <a:ea typeface="DFKai-SB"/>
                <a:cs typeface="DFKai-SB"/>
                <a:sym typeface="DFKai-SB"/>
              </a:rPr>
            </a:br>
            <a:endParaRPr/>
          </a:p>
        </p:txBody>
      </p:sp>
      <p:sp>
        <p:nvSpPr>
          <p:cNvPr id="833" name="Google Shape;833;p32"/>
          <p:cNvSpPr txBox="1">
            <a:spLocks noGrp="1"/>
          </p:cNvSpPr>
          <p:nvPr>
            <p:ph type="body" idx="1"/>
          </p:nvPr>
        </p:nvSpPr>
        <p:spPr>
          <a:xfrm>
            <a:off x="323850" y="1125537"/>
            <a:ext cx="6732600" cy="492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FKai-SB"/>
              <a:buNone/>
            </a:pPr>
            <a:r>
              <a:rPr lang="en-US" sz="28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響應節能減碳，未提供紙本簡章，請至以下網頁下載：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FKai-SB"/>
              <a:buNone/>
            </a:pPr>
            <a:r>
              <a:rPr lang="en-US" sz="28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一、桃園市政府教育局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( </a:t>
            </a:r>
            <a:r>
              <a:rPr lang="en-US" sz="2800" b="0" i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http://www.tyc.edu.tw/ 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FKai-SB"/>
              <a:buNone/>
            </a:pPr>
            <a:r>
              <a:rPr lang="en-US" sz="28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二、桃園市 110 學年度國民小學藝術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FKai-SB"/>
              <a:buNone/>
            </a:pPr>
            <a:r>
              <a:rPr lang="en-US" sz="28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才能音樂班鑑定招生線上報名系統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(</a:t>
            </a:r>
            <a:r>
              <a:rPr lang="en-US" sz="2800" b="0" i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http://tyc.sfes.tyc.edu.tw/elmmusic/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FKai-SB"/>
              <a:buNone/>
            </a:pPr>
            <a:r>
              <a:rPr lang="en-US" sz="2800" b="0" i="0" u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三、承辦學校大成國小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(</a:t>
            </a:r>
            <a:r>
              <a:rPr lang="en-US" sz="2800" b="0" i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http://www.dches.tyc.edu.tw/)</a:t>
            </a:r>
            <a:endParaRPr/>
          </a:p>
          <a:p>
            <a: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5"/>
            </a:endParaRPr>
          </a:p>
        </p:txBody>
      </p:sp>
      <p:pic>
        <p:nvPicPr>
          <p:cNvPr id="834" name="Google Shape;834;p32" descr="D:\104年度\藝才班\109\##110鑑定招生\工作會議\國小音樂班線上報名系統.jp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21550" y="1916112"/>
            <a:ext cx="1035050" cy="104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數字設計簡報範本">
  <a:themeElements>
    <a:clrScheme name="K12_9 14">
      <a:dk1>
        <a:srgbClr val="000000"/>
      </a:dk1>
      <a:lt1>
        <a:srgbClr val="FFFFFF"/>
      </a:lt1>
      <a:dk2>
        <a:srgbClr val="CC00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數字設計簡報範本">
  <a:themeElements>
    <a:clrScheme name="K12_9 14">
      <a:dk1>
        <a:srgbClr val="000000"/>
      </a:dk1>
      <a:lt1>
        <a:srgbClr val="FFFFFF"/>
      </a:lt1>
      <a:dk2>
        <a:srgbClr val="CC00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數字設計簡報範本">
  <a:themeElements>
    <a:clrScheme name="K12_9 14">
      <a:dk1>
        <a:srgbClr val="000000"/>
      </a:dk1>
      <a:lt1>
        <a:srgbClr val="FFFFFF"/>
      </a:lt1>
      <a:dk2>
        <a:srgbClr val="CC00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數字設計簡報範本">
  <a:themeElements>
    <a:clrScheme name="K12_9 14">
      <a:dk1>
        <a:srgbClr val="000000"/>
      </a:dk1>
      <a:lt1>
        <a:srgbClr val="FFFFFF"/>
      </a:lt1>
      <a:dk2>
        <a:srgbClr val="CC00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數字設計簡報範本">
  <a:themeElements>
    <a:clrScheme name="K12_9 14">
      <a:dk1>
        <a:srgbClr val="000000"/>
      </a:dk1>
      <a:lt1>
        <a:srgbClr val="FFFFFF"/>
      </a:lt1>
      <a:dk2>
        <a:srgbClr val="CC00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數字設計簡報範本">
  <a:themeElements>
    <a:clrScheme name="K12_9 14">
      <a:dk1>
        <a:srgbClr val="000000"/>
      </a:dk1>
      <a:lt1>
        <a:srgbClr val="FFFFFF"/>
      </a:lt1>
      <a:dk2>
        <a:srgbClr val="CC00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數字設計簡報範本">
  <a:themeElements>
    <a:clrScheme name="K12_9 14">
      <a:dk1>
        <a:srgbClr val="000000"/>
      </a:dk1>
      <a:lt1>
        <a:srgbClr val="FFFFFF"/>
      </a:lt1>
      <a:dk2>
        <a:srgbClr val="CC00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數字設計簡報範本">
  <a:themeElements>
    <a:clrScheme name="K12_9 14">
      <a:dk1>
        <a:srgbClr val="000000"/>
      </a:dk1>
      <a:lt1>
        <a:srgbClr val="FFFFFF"/>
      </a:lt1>
      <a:dk2>
        <a:srgbClr val="CC00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數字設計簡報範本">
  <a:themeElements>
    <a:clrScheme name="K12_9 14">
      <a:dk1>
        <a:srgbClr val="000000"/>
      </a:dk1>
      <a:lt1>
        <a:srgbClr val="FFFFFF"/>
      </a:lt1>
      <a:dk2>
        <a:srgbClr val="CC00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數字設計簡報範本">
  <a:themeElements>
    <a:clrScheme name="K12_9 14">
      <a:dk1>
        <a:srgbClr val="000000"/>
      </a:dk1>
      <a:lt1>
        <a:srgbClr val="FFFFFF"/>
      </a:lt1>
      <a:dk2>
        <a:srgbClr val="CC00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數字設計簡報範本">
  <a:themeElements>
    <a:clrScheme name="K12_9 14">
      <a:dk1>
        <a:srgbClr val="000000"/>
      </a:dk1>
      <a:lt1>
        <a:srgbClr val="FFFFFF"/>
      </a:lt1>
      <a:dk2>
        <a:srgbClr val="CC00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數字設計簡報範本">
  <a:themeElements>
    <a:clrScheme name="K12_9 14">
      <a:dk1>
        <a:srgbClr val="000000"/>
      </a:dk1>
      <a:lt1>
        <a:srgbClr val="FFFFFF"/>
      </a:lt1>
      <a:dk2>
        <a:srgbClr val="CC00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811</Words>
  <Application>Microsoft Office PowerPoint</Application>
  <PresentationFormat>如螢幕大小 (4:3)</PresentationFormat>
  <Paragraphs>221</Paragraphs>
  <Slides>22</Slides>
  <Notes>22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12</vt:i4>
      </vt:variant>
      <vt:variant>
        <vt:lpstr>投影片標題</vt:lpstr>
      </vt:variant>
      <vt:variant>
        <vt:i4>22</vt:i4>
      </vt:variant>
    </vt:vector>
  </HeadingPairs>
  <TitlesOfParts>
    <vt:vector size="40" baseType="lpstr">
      <vt:lpstr>Noto Sans Symbols</vt:lpstr>
      <vt:lpstr>PMingLiu</vt:lpstr>
      <vt:lpstr>標楷體</vt:lpstr>
      <vt:lpstr>Arial</vt:lpstr>
      <vt:lpstr>Century Schoolbook</vt:lpstr>
      <vt:lpstr>Tahoma</vt:lpstr>
      <vt:lpstr>1_數字設計簡報範本</vt:lpstr>
      <vt:lpstr>2_數字設計簡報範本</vt:lpstr>
      <vt:lpstr>數字設計簡報範本</vt:lpstr>
      <vt:lpstr>3_數字設計簡報範本</vt:lpstr>
      <vt:lpstr>4_數字設計簡報範本</vt:lpstr>
      <vt:lpstr>5_數字設計簡報範本</vt:lpstr>
      <vt:lpstr>6_數字設計簡報範本</vt:lpstr>
      <vt:lpstr>7_數字設計簡報範本</vt:lpstr>
      <vt:lpstr>8_數字設計簡報範本</vt:lpstr>
      <vt:lpstr>9_數字設計簡報範本</vt:lpstr>
      <vt:lpstr>10_數字設計簡報範本</vt:lpstr>
      <vt:lpstr>11_數字設計簡報範本</vt:lpstr>
      <vt:lpstr>桃園市110學年度國民小學</vt:lpstr>
      <vt:lpstr>音樂班成立與緣起</vt:lpstr>
      <vt:lpstr>音樂班成立與緣起</vt:lpstr>
      <vt:lpstr>音樂班成立與緣起</vt:lpstr>
      <vt:lpstr>桃園市國小音樂班</vt:lpstr>
      <vt:lpstr>鑑定招生重要時程</vt:lpstr>
      <vt:lpstr>鑑定招生流程圖</vt:lpstr>
      <vt:lpstr>申請資格 </vt:lpstr>
      <vt:lpstr>簡章及報名表件下載 </vt:lpstr>
      <vt:lpstr>申請鑑定</vt:lpstr>
      <vt:lpstr>申請鑑定之繳費方式</vt:lpstr>
      <vt:lpstr>鑑定結果公告於以下網頁</vt:lpstr>
      <vt:lpstr>注意事項</vt:lpstr>
      <vt:lpstr>注意事項</vt:lpstr>
      <vt:lpstr>PowerPoint 簡報</vt:lpstr>
      <vt:lpstr>Q&amp;A</vt:lpstr>
      <vt:lpstr>Q&amp;A</vt:lpstr>
      <vt:lpstr>Q&amp;A</vt:lpstr>
      <vt:lpstr>PowerPoint 簡報</vt:lpstr>
      <vt:lpstr>報名鑑定時</vt:lpstr>
      <vt:lpstr>鑑定當日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桃園市110學年度國民小學</dc:title>
  <dc:creator>怡慧</dc:creator>
  <cp:lastModifiedBy>user</cp:lastModifiedBy>
  <cp:revision>1</cp:revision>
  <dcterms:modified xsi:type="dcterms:W3CDTF">2021-03-26T00:06:02Z</dcterms:modified>
</cp:coreProperties>
</file>