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4" r:id="rId3"/>
    <p:sldId id="267" r:id="rId4"/>
    <p:sldId id="268" r:id="rId5"/>
    <p:sldId id="269" r:id="rId6"/>
    <p:sldId id="270" r:id="rId7"/>
    <p:sldId id="274" r:id="rId8"/>
    <p:sldId id="272" r:id="rId9"/>
    <p:sldId id="273" r:id="rId10"/>
    <p:sldId id="266" r:id="rId1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F73C40-7C3F-43C2-AA28-D41643F2C8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207BFDB-B0FE-4DB7-829D-B4C67D7EE6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B0BF804-DCC3-48BF-B5F3-A2C14BE8C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3717-F0EE-4D07-9411-0799D1838E02}" type="datetimeFigureOut">
              <a:rPr lang="zh-TW" altLang="en-US" smtClean="0"/>
              <a:t>2023/9/22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5137930-DD6A-492A-BEEA-7BD0D0AC9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8E8C7AD-268A-46A3-B6B6-3127322E3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2F3C-FA39-4D4D-B70C-5D656A14EB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5798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345D11B-593A-4B9A-9F99-1C597515F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31B8BEB-630F-493B-84F9-CD2CBBD7DE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4502520-4E30-4511-8115-FD1D42C38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3717-F0EE-4D07-9411-0799D1838E02}" type="datetimeFigureOut">
              <a:rPr lang="zh-TW" altLang="en-US" smtClean="0"/>
              <a:t>2023/9/22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700C5A5-6E07-40EA-8796-800527256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2C9CA43-195F-4B6A-BC80-C0A917F71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2F3C-FA39-4D4D-B70C-5D656A14EB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2734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FECDAB39-B57A-4D1C-8577-DEDB556845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E751B2E-0452-490B-A75F-CFB5F5DC7F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5A27DC7-EC72-4045-BD56-7F95340C9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3717-F0EE-4D07-9411-0799D1838E02}" type="datetimeFigureOut">
              <a:rPr lang="zh-TW" altLang="en-US" smtClean="0"/>
              <a:t>2023/9/22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C9FFD8D-12CA-40F0-85C6-698F451F0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49A4F5C-0960-4DCB-ACE0-DFC023360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2F3C-FA39-4D4D-B70C-5D656A14EB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6021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A1881E-E1DE-414E-BEDD-9423C8A16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7AC4F51-0BA9-4C3B-A977-903D32827C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5BE83A0-FC3E-41F3-86CB-486D89C95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3717-F0EE-4D07-9411-0799D1838E02}" type="datetimeFigureOut">
              <a:rPr lang="zh-TW" altLang="en-US" smtClean="0"/>
              <a:t>2023/9/22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35925FF-86AB-4607-8FA3-A5BCB179D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C894DBC-D0D9-4A98-9A3B-75F1C6204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2F3C-FA39-4D4D-B70C-5D656A14EB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707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18C755-902C-41E8-B1E5-0965FAD5B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A47918D-DA76-4537-9C94-0A80D58D3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BFA1C4F-2BDE-41CD-ADF7-A938A8B7B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3717-F0EE-4D07-9411-0799D1838E02}" type="datetimeFigureOut">
              <a:rPr lang="zh-TW" altLang="en-US" smtClean="0"/>
              <a:t>2023/9/22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2BDD9B0-BA60-4415-9D2A-D5FF1A0D1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69A1B69-8032-4367-90F8-55894B535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2F3C-FA39-4D4D-B70C-5D656A14EB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5510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3A8D36-1535-4FE0-9E14-A0FC85A06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19950AA-A666-43E0-8D74-9B398AE938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787C07B-2F57-46C0-94FD-07AD927E12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758D456-C266-4049-9539-3991870B4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3717-F0EE-4D07-9411-0799D1838E02}" type="datetimeFigureOut">
              <a:rPr lang="zh-TW" altLang="en-US" smtClean="0"/>
              <a:t>2023/9/22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E8E3831-F521-46FE-86B6-C4FE40DC9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E1A4C4D-4F98-4674-A1CE-F01705C55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2F3C-FA39-4D4D-B70C-5D656A14EB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7613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755811-A3FC-447E-8D5D-1CEE42594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8CDB019-FAA1-41D9-B854-4444D8F10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ACBA326-8950-40C5-B3E0-589A4D2EEC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C04EC7B5-8997-492A-8E1C-3CC34E4620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65E2729-AF50-4281-9C81-5D94CFC1D5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5B25C412-CAA7-48F1-8223-0B5CD6911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3717-F0EE-4D07-9411-0799D1838E02}" type="datetimeFigureOut">
              <a:rPr lang="zh-TW" altLang="en-US" smtClean="0"/>
              <a:t>2023/9/22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B93809D-9C9C-4C5F-87F1-4450FDD91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FD15717-AF59-4187-ACF4-2F60D4F46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2F3C-FA39-4D4D-B70C-5D656A14EB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2886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7876E2-F573-43D9-9E29-9D3120230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24AFF0F-E1A9-465A-9320-5F8460D8C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3717-F0EE-4D07-9411-0799D1838E02}" type="datetimeFigureOut">
              <a:rPr lang="zh-TW" altLang="en-US" smtClean="0"/>
              <a:t>2023/9/22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625ED25-B440-4EAF-9446-546FB5BCE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BA95F11-760A-4D00-B45B-CFE968AAA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2F3C-FA39-4D4D-B70C-5D656A14EB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785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986C8CBC-D04C-4973-B5D1-94425759E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3717-F0EE-4D07-9411-0799D1838E02}" type="datetimeFigureOut">
              <a:rPr lang="zh-TW" altLang="en-US" smtClean="0"/>
              <a:t>2023/9/22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6CBD0EE-355F-47C3-B93F-877C029F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F5863A1-3FF8-47C0-AC88-FDED10CDA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2F3C-FA39-4D4D-B70C-5D656A14EB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4389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F7E145-F664-4AB7-BE57-3C9227A7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8CF442E-8AC9-40E6-83A5-1ED5558F1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1CB53F9-9FE9-4F7B-B616-2EE8EA572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BA7B392-27DD-4209-91C7-A284D5BF5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3717-F0EE-4D07-9411-0799D1838E02}" type="datetimeFigureOut">
              <a:rPr lang="zh-TW" altLang="en-US" smtClean="0"/>
              <a:t>2023/9/22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3CEAD87-9AB0-4852-B238-24E749E1D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88B3CC1-CE66-45ED-8291-3CE642612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2F3C-FA39-4D4D-B70C-5D656A14EB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1182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E2C6362-F586-480B-AB45-7296FCB3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B4540C0D-035E-444D-A2DD-506F081B9A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15927C6-783D-4354-BC17-3EFF90400B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28D840E-0A71-4EA7-9230-EC2CBD15E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3717-F0EE-4D07-9411-0799D1838E02}" type="datetimeFigureOut">
              <a:rPr lang="zh-TW" altLang="en-US" smtClean="0"/>
              <a:t>2023/9/22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F174571-78FB-4ACC-AB11-6DB5039C7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E0EE182-5C16-4D6E-8CA2-124E2A4DA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2F3C-FA39-4D4D-B70C-5D656A14EB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6904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D239BFA3-0C6F-493B-94F5-849068B39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F971963-9D3F-45EB-AC60-9743379E16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0B9CED2-FAF7-4659-8A4F-7AE2C7FD3F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E3717-F0EE-4D07-9411-0799D1838E02}" type="datetimeFigureOut">
              <a:rPr lang="zh-TW" altLang="en-US" smtClean="0"/>
              <a:t>2023/9/22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89CA759-640A-48BB-9B88-773DA3440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6D82B28-BE00-481D-973E-8907DA931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B2F3C-FA39-4D4D-B70C-5D656A14EB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0725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2.svg"/><Relationship Id="rId3" Type="http://schemas.openxmlformats.org/officeDocument/2006/relationships/image" Target="../media/image36.svg"/><Relationship Id="rId7" Type="http://schemas.openxmlformats.org/officeDocument/2006/relationships/image" Target="../media/image2.svg"/><Relationship Id="rId12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40.svg"/><Relationship Id="rId5" Type="http://schemas.openxmlformats.org/officeDocument/2006/relationships/image" Target="../media/image38.svg"/><Relationship Id="rId10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svg"/><Relationship Id="rId7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6.png"/><Relationship Id="rId5" Type="http://schemas.openxmlformats.org/officeDocument/2006/relationships/image" Target="../media/image2.svg"/><Relationship Id="rId10" Type="http://schemas.openxmlformats.org/officeDocument/2006/relationships/image" Target="../media/image15.sv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svg"/><Relationship Id="rId7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svg"/><Relationship Id="rId7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10" Type="http://schemas.openxmlformats.org/officeDocument/2006/relationships/image" Target="../media/image19.pn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1.svg"/><Relationship Id="rId7" Type="http://schemas.openxmlformats.org/officeDocument/2006/relationships/image" Target="../media/image23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5.svg"/><Relationship Id="rId5" Type="http://schemas.openxmlformats.org/officeDocument/2006/relationships/image" Target="../media/image4.sv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6.jpg"/><Relationship Id="rId3" Type="http://schemas.openxmlformats.org/officeDocument/2006/relationships/image" Target="../media/image21.svg"/><Relationship Id="rId7" Type="http://schemas.openxmlformats.org/officeDocument/2006/relationships/image" Target="../media/image23.svg"/><Relationship Id="rId12" Type="http://schemas.openxmlformats.org/officeDocument/2006/relationships/image" Target="../media/image2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5.svg"/><Relationship Id="rId5" Type="http://schemas.openxmlformats.org/officeDocument/2006/relationships/image" Target="../media/image4.sv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8.jpg"/><Relationship Id="rId3" Type="http://schemas.openxmlformats.org/officeDocument/2006/relationships/image" Target="../media/image21.svg"/><Relationship Id="rId7" Type="http://schemas.openxmlformats.org/officeDocument/2006/relationships/image" Target="../media/image23.svg"/><Relationship Id="rId12" Type="http://schemas.openxmlformats.org/officeDocument/2006/relationships/image" Target="../media/image27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5.svg"/><Relationship Id="rId5" Type="http://schemas.openxmlformats.org/officeDocument/2006/relationships/image" Target="../media/image4.sv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24.png"/><Relationship Id="rId1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1.svg"/><Relationship Id="rId7" Type="http://schemas.openxmlformats.org/officeDocument/2006/relationships/image" Target="../media/image23.svg"/><Relationship Id="rId12" Type="http://schemas.openxmlformats.org/officeDocument/2006/relationships/image" Target="../media/image30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5.svg"/><Relationship Id="rId5" Type="http://schemas.openxmlformats.org/officeDocument/2006/relationships/image" Target="../media/image4.sv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2.jpg"/><Relationship Id="rId3" Type="http://schemas.openxmlformats.org/officeDocument/2006/relationships/image" Target="../media/image21.svg"/><Relationship Id="rId7" Type="http://schemas.openxmlformats.org/officeDocument/2006/relationships/image" Target="../media/image23.svg"/><Relationship Id="rId12" Type="http://schemas.openxmlformats.org/officeDocument/2006/relationships/image" Target="../media/image3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5.svg"/><Relationship Id="rId5" Type="http://schemas.openxmlformats.org/officeDocument/2006/relationships/image" Target="../media/image4.svg"/><Relationship Id="rId15" Type="http://schemas.openxmlformats.org/officeDocument/2006/relationships/image" Target="../media/image34.jp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24.png"/><Relationship Id="rId1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91973">
            <a:off x="-1481279" y="-1389350"/>
            <a:ext cx="4876800" cy="257048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627142">
            <a:off x="10338270" y="-797937"/>
            <a:ext cx="1703667" cy="3663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208026">
            <a:off x="7934933" y="5945565"/>
            <a:ext cx="4876800" cy="25704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492045">
            <a:off x="457415" y="4788151"/>
            <a:ext cx="1703667" cy="3663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871" r="871"/>
          <a:stretch>
            <a:fillRect/>
          </a:stretch>
        </p:blipFill>
        <p:spPr>
          <a:xfrm>
            <a:off x="2593289" y="59907"/>
            <a:ext cx="6712940" cy="3990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939677">
            <a:off x="616538" y="2593304"/>
            <a:ext cx="905591" cy="16713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355460" flipH="1">
            <a:off x="10669505" y="3491363"/>
            <a:ext cx="936847" cy="172908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22C6E6A-C352-4494-98C3-4DB1545FCC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9248" y="4131892"/>
            <a:ext cx="3049886" cy="2186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EC02C99-30FE-48BC-8C66-8631B6A98B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75958" y="4050202"/>
            <a:ext cx="3141660" cy="2342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E8837CB-8207-451B-9A19-385D965FCE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54077" y="4192092"/>
            <a:ext cx="3005201" cy="2063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875" t="34422"/>
          <a:stretch>
            <a:fillRect/>
          </a:stretch>
        </p:blipFill>
        <p:spPr>
          <a:xfrm rot="-2700000">
            <a:off x="8375875" y="4123724"/>
            <a:ext cx="1229868" cy="128774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178412" y="4254107"/>
            <a:ext cx="5632693" cy="1141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34"/>
              </a:lnSpc>
            </a:pPr>
            <a:r>
              <a:rPr lang="en-US" sz="8934">
                <a:solidFill>
                  <a:srgbClr val="333331"/>
                </a:solidFill>
                <a:latin typeface="Caveat Brush"/>
              </a:rPr>
              <a:t>Thank You!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875" t="34422"/>
          <a:stretch>
            <a:fillRect/>
          </a:stretch>
        </p:blipFill>
        <p:spPr>
          <a:xfrm rot="2583084" flipH="1">
            <a:off x="2585047" y="4189553"/>
            <a:ext cx="1229868" cy="12877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650143" y="1134285"/>
            <a:ext cx="4689231" cy="2743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91973">
            <a:off x="-1082471" y="-1835785"/>
            <a:ext cx="4876800" cy="25704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91973" flipH="1" flipV="1">
            <a:off x="8243087" y="5930643"/>
            <a:ext cx="4876800" cy="25704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364722">
            <a:off x="205582" y="4915635"/>
            <a:ext cx="1275588" cy="27432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572190">
            <a:off x="10779184" y="-877676"/>
            <a:ext cx="1454033" cy="312695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131136" y="1134286"/>
            <a:ext cx="2517154" cy="211898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543711" y="1134286"/>
            <a:ext cx="2517154" cy="211898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833704" y="1658315"/>
            <a:ext cx="2322110" cy="169514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10805" y="2891181"/>
            <a:ext cx="2149671" cy="19894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591973">
            <a:off x="-995504" y="-1469323"/>
            <a:ext cx="4876800" cy="25704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492045">
            <a:off x="351763" y="4477703"/>
            <a:ext cx="1703667" cy="3663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60841" y="965201"/>
            <a:ext cx="1182055" cy="165033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7228E86-F52A-4DC1-8D42-6ACD9895BED7}"/>
              </a:ext>
            </a:extLst>
          </p:cNvPr>
          <p:cNvSpPr/>
          <p:nvPr/>
        </p:nvSpPr>
        <p:spPr>
          <a:xfrm>
            <a:off x="2464888" y="1516433"/>
            <a:ext cx="6925181" cy="17435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solidFill>
                  <a:schemeClr val="tx1"/>
                </a:solidFill>
                <a:latin typeface="文鼎粗黑注音圓括號" panose="020B0602010101010101" pitchFamily="34" charset="-120"/>
                <a:ea typeface="文鼎粗黑注音圓括號" panose="020B0602010101010101" pitchFamily="34" charset="-120"/>
              </a:rPr>
              <a:t>上課鐘響後</a:t>
            </a:r>
            <a:endParaRPr lang="en-US" altLang="zh-TW" sz="4000" dirty="0">
              <a:solidFill>
                <a:schemeClr val="tx1"/>
              </a:solidFill>
              <a:latin typeface="文鼎粗黑注音圓括號" panose="020B0602010101010101" pitchFamily="34" charset="-120"/>
              <a:ea typeface="文鼎粗黑注音圓括號" panose="020B0602010101010101" pitchFamily="34" charset="-120"/>
            </a:endParaRPr>
          </a:p>
          <a:p>
            <a:pPr algn="ctr"/>
            <a:r>
              <a:rPr lang="zh-TW" altLang="en-US" sz="4000" dirty="0">
                <a:solidFill>
                  <a:schemeClr val="tx1"/>
                </a:solidFill>
                <a:latin typeface="文鼎粗黑注音圓括號" panose="020B0602010101010101" pitchFamily="34" charset="-120"/>
                <a:ea typeface="文鼎粗黑注音圓括號" panose="020B0602010101010101" pitchFamily="34" charset="-120"/>
              </a:rPr>
              <a:t>請立即進教室</a:t>
            </a:r>
            <a:endParaRPr lang="en-US" altLang="zh-TW" sz="3000" dirty="0">
              <a:latin typeface="文鼎粗黑注音圓括號" panose="020B0602010101010101" pitchFamily="34" charset="-120"/>
              <a:ea typeface="文鼎粗黑注音圓括號" panose="020B0602010101010101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B92460D-DE3A-4D66-9EFC-052415CA9645}"/>
              </a:ext>
            </a:extLst>
          </p:cNvPr>
          <p:cNvSpPr/>
          <p:nvPr/>
        </p:nvSpPr>
        <p:spPr>
          <a:xfrm>
            <a:off x="2464888" y="3621272"/>
            <a:ext cx="7898836" cy="19894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000" dirty="0">
                <a:solidFill>
                  <a:schemeClr val="tx1"/>
                </a:solidFill>
                <a:latin typeface="文鼎粗黑注音圓括號" panose="020B0602010101010101" pitchFamily="34" charset="-120"/>
                <a:ea typeface="文鼎粗黑注音圓括號" panose="020B0602010101010101" pitchFamily="34" charset="-120"/>
              </a:rPr>
              <a:t>◎鐘響後請立即收球</a:t>
            </a:r>
            <a:endParaRPr lang="en-US" altLang="zh-TW" sz="3000" dirty="0">
              <a:solidFill>
                <a:schemeClr val="tx1"/>
              </a:solidFill>
              <a:latin typeface="文鼎粗黑注音圓括號" panose="020B0602010101010101" pitchFamily="34" charset="-120"/>
              <a:ea typeface="文鼎粗黑注音圓括號" panose="020B0602010101010101" pitchFamily="34" charset="-120"/>
            </a:endParaRPr>
          </a:p>
          <a:p>
            <a:endParaRPr lang="en-US" altLang="zh-TW" sz="3000" dirty="0">
              <a:solidFill>
                <a:schemeClr val="tx1"/>
              </a:solidFill>
              <a:latin typeface="文鼎粗黑注音圓括號" panose="020B0602010101010101" pitchFamily="34" charset="-120"/>
              <a:ea typeface="文鼎粗黑注音圓括號" panose="020B0602010101010101" pitchFamily="34" charset="-120"/>
            </a:endParaRPr>
          </a:p>
          <a:p>
            <a:r>
              <a:rPr lang="zh-TW" altLang="en-US" sz="3000" dirty="0">
                <a:solidFill>
                  <a:schemeClr val="tx1"/>
                </a:solidFill>
                <a:latin typeface="文鼎粗黑注音圓括號" panose="020B0602010101010101" pitchFamily="34" charset="-120"/>
                <a:ea typeface="文鼎粗黑注音圓括號" panose="020B0602010101010101" pitchFamily="34" charset="-120"/>
              </a:rPr>
              <a:t>◎請利用下課時間上廁所</a:t>
            </a:r>
            <a:endParaRPr lang="en-US" altLang="zh-TW" sz="3000" dirty="0">
              <a:solidFill>
                <a:schemeClr val="tx1"/>
              </a:solidFill>
              <a:latin typeface="文鼎粗黑注音圓括號" panose="020B0602010101010101" pitchFamily="34" charset="-120"/>
              <a:ea typeface="文鼎粗黑注音圓括號" panose="020B0602010101010101" pitchFamily="34" charset="-120"/>
            </a:endParaRP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BC4A3D1A-5D0B-4219-8D6B-CAB4D0377F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075212" y="5168050"/>
            <a:ext cx="1610428" cy="1610428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B860CDA6-8E72-4767-852B-73026AFDE73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444469" y="5587299"/>
            <a:ext cx="973770" cy="105988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10805" y="2891181"/>
            <a:ext cx="2149671" cy="19894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591973">
            <a:off x="-995504" y="-1469323"/>
            <a:ext cx="4876800" cy="25704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492045">
            <a:off x="351763" y="4477703"/>
            <a:ext cx="1703667" cy="36638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3E16995-4157-477C-A741-88AE2E191B29}"/>
              </a:ext>
            </a:extLst>
          </p:cNvPr>
          <p:cNvSpPr/>
          <p:nvPr/>
        </p:nvSpPr>
        <p:spPr>
          <a:xfrm>
            <a:off x="2074333" y="3005667"/>
            <a:ext cx="8043333" cy="33039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3000" dirty="0">
                <a:solidFill>
                  <a:schemeClr val="tx1"/>
                </a:solidFill>
                <a:latin typeface="文鼎粗黑注音圓括號" panose="020B0602010101010101" pitchFamily="34" charset="-120"/>
                <a:ea typeface="文鼎粗黑注音圓括號" panose="020B0602010101010101" pitchFamily="34" charset="-120"/>
              </a:rPr>
              <a:t>1.</a:t>
            </a:r>
            <a:r>
              <a:rPr lang="zh-TW" altLang="en-US" sz="3000" dirty="0">
                <a:solidFill>
                  <a:schemeClr val="tx1"/>
                </a:solidFill>
                <a:latin typeface="文鼎粗黑注音圓括號" panose="020B0602010101010101" pitchFamily="34" charset="-120"/>
                <a:ea typeface="文鼎粗黑注音圓括號" panose="020B0602010101010101" pitchFamily="34" charset="-120"/>
              </a:rPr>
              <a:t>不在學校大樓場所中奔跑</a:t>
            </a:r>
            <a:endParaRPr lang="en-US" altLang="zh-TW" sz="3000" dirty="0">
              <a:solidFill>
                <a:schemeClr val="tx1"/>
              </a:solidFill>
              <a:latin typeface="文鼎粗黑注音圓括號" panose="020B0602010101010101" pitchFamily="34" charset="-120"/>
              <a:ea typeface="文鼎粗黑注音圓括號" panose="020B0602010101010101" pitchFamily="34" charset="-120"/>
            </a:endParaRPr>
          </a:p>
          <a:p>
            <a:endParaRPr lang="en-US" altLang="zh-TW" sz="3000" dirty="0">
              <a:solidFill>
                <a:schemeClr val="tx1"/>
              </a:solidFill>
              <a:latin typeface="文鼎粗黑注音圓括號" panose="020B0602010101010101" pitchFamily="34" charset="-120"/>
              <a:ea typeface="文鼎粗黑注音圓括號" panose="020B0602010101010101" pitchFamily="34" charset="-120"/>
            </a:endParaRPr>
          </a:p>
          <a:p>
            <a:r>
              <a:rPr lang="en-US" altLang="zh-TW" sz="3000" dirty="0">
                <a:solidFill>
                  <a:schemeClr val="tx1"/>
                </a:solidFill>
                <a:latin typeface="文鼎粗黑注音圓括號" panose="020B0602010101010101" pitchFamily="34" charset="-120"/>
                <a:ea typeface="文鼎粗黑注音圓括號" panose="020B0602010101010101" pitchFamily="34" charset="-120"/>
              </a:rPr>
              <a:t>2.</a:t>
            </a:r>
            <a:r>
              <a:rPr lang="zh-TW" altLang="en-US" sz="3000" dirty="0">
                <a:solidFill>
                  <a:schemeClr val="tx1"/>
                </a:solidFill>
                <a:latin typeface="文鼎粗黑注音圓括號" panose="020B0602010101010101" pitchFamily="34" charset="-120"/>
                <a:ea typeface="文鼎粗黑注音圓括號" panose="020B0602010101010101" pitchFamily="34" charset="-120"/>
              </a:rPr>
              <a:t>不做危險的動作和遊戲</a:t>
            </a:r>
            <a:endParaRPr lang="en-US" altLang="zh-TW" sz="3000" dirty="0">
              <a:solidFill>
                <a:schemeClr val="tx1"/>
              </a:solidFill>
              <a:latin typeface="文鼎粗黑注音圓括號" panose="020B0602010101010101" pitchFamily="34" charset="-120"/>
              <a:ea typeface="文鼎粗黑注音圓括號" panose="020B0602010101010101" pitchFamily="34" charset="-120"/>
            </a:endParaRPr>
          </a:p>
          <a:p>
            <a:endParaRPr lang="en-US" altLang="zh-TW" sz="3000" dirty="0">
              <a:solidFill>
                <a:schemeClr val="tx1"/>
              </a:solidFill>
              <a:latin typeface="文鼎粗黑注音圓括號" panose="020B0602010101010101" pitchFamily="34" charset="-120"/>
              <a:ea typeface="文鼎粗黑注音圓括號" panose="020B0602010101010101" pitchFamily="34" charset="-120"/>
            </a:endParaRPr>
          </a:p>
          <a:p>
            <a:r>
              <a:rPr lang="en-US" altLang="zh-TW" sz="3000" dirty="0">
                <a:solidFill>
                  <a:schemeClr val="tx1"/>
                </a:solidFill>
                <a:latin typeface="文鼎粗黑注音圓括號" panose="020B0602010101010101" pitchFamily="34" charset="-120"/>
                <a:ea typeface="文鼎粗黑注音圓括號" panose="020B0602010101010101" pitchFamily="34" charset="-120"/>
              </a:rPr>
              <a:t>3.</a:t>
            </a:r>
            <a:r>
              <a:rPr lang="zh-TW" altLang="en-US" sz="3000" dirty="0">
                <a:solidFill>
                  <a:schemeClr val="tx1"/>
                </a:solidFill>
                <a:latin typeface="文鼎粗黑注音圓括號" panose="020B0602010101010101" pitchFamily="34" charset="-120"/>
                <a:ea typeface="文鼎粗黑注音圓括號" panose="020B0602010101010101" pitchFamily="34" charset="-120"/>
              </a:rPr>
              <a:t>不要高聲尖叫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6554" y="1066772"/>
            <a:ext cx="1182055" cy="165033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A7854C48-7C46-4F7C-ADE8-99E73680A940}"/>
              </a:ext>
            </a:extLst>
          </p:cNvPr>
          <p:cNvSpPr/>
          <p:nvPr/>
        </p:nvSpPr>
        <p:spPr>
          <a:xfrm>
            <a:off x="2074333" y="1333731"/>
            <a:ext cx="6925181" cy="13241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4000" dirty="0">
              <a:latin typeface="文鼎粗黑注音圓括號" panose="020B0602010101010101" pitchFamily="34" charset="-120"/>
              <a:ea typeface="文鼎粗黑注音圓括號" panose="020B0602010101010101" pitchFamily="34" charset="-120"/>
            </a:endParaRPr>
          </a:p>
          <a:p>
            <a:pPr algn="ctr"/>
            <a:r>
              <a:rPr lang="zh-TW" altLang="en-US" sz="4000" dirty="0">
                <a:solidFill>
                  <a:schemeClr val="tx1"/>
                </a:solidFill>
                <a:latin typeface="文鼎粗黑注音圓括號" panose="020B0602010101010101" pitchFamily="34" charset="-120"/>
                <a:ea typeface="文鼎粗黑注音圓括號" panose="020B0602010101010101" pitchFamily="34" charset="-120"/>
              </a:rPr>
              <a:t>走廊安全 停 看 聽</a:t>
            </a:r>
            <a:endParaRPr lang="en-US" altLang="zh-TW" sz="4000" dirty="0">
              <a:solidFill>
                <a:schemeClr val="tx1"/>
              </a:solidFill>
              <a:latin typeface="文鼎粗黑注音圓括號" panose="020B0602010101010101" pitchFamily="34" charset="-120"/>
              <a:ea typeface="文鼎粗黑注音圓括號" panose="020B0602010101010101" pitchFamily="34" charset="-120"/>
            </a:endParaRPr>
          </a:p>
          <a:p>
            <a:pPr algn="ctr"/>
            <a:endParaRPr lang="en-US" altLang="zh-TW" sz="3000" dirty="0">
              <a:latin typeface="文鼎粗黑注音圓括號" panose="020B0602010101010101" pitchFamily="34" charset="-120"/>
              <a:ea typeface="文鼎粗黑注音圓括號" panose="020B0602010101010101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61FB3029-FDB1-4C14-A35C-8CF5E5029D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04288" y="4565454"/>
            <a:ext cx="1933046" cy="1967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37173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10805" y="2891181"/>
            <a:ext cx="2149671" cy="19894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591973">
            <a:off x="-995504" y="-1469323"/>
            <a:ext cx="4876800" cy="25704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492045">
            <a:off x="351763" y="4477703"/>
            <a:ext cx="1703667" cy="36638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3E16995-4157-477C-A741-88AE2E191B29}"/>
              </a:ext>
            </a:extLst>
          </p:cNvPr>
          <p:cNvSpPr/>
          <p:nvPr/>
        </p:nvSpPr>
        <p:spPr>
          <a:xfrm>
            <a:off x="2074333" y="3005667"/>
            <a:ext cx="6307667" cy="33039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3000" dirty="0">
                <a:solidFill>
                  <a:schemeClr val="tx1"/>
                </a:solidFill>
                <a:latin typeface="文鼎粗黑注音圓括號" panose="020B0602010101010101" pitchFamily="34" charset="-120"/>
                <a:ea typeface="文鼎粗黑注音圓括號" panose="020B0602010101010101" pitchFamily="34" charset="-120"/>
              </a:rPr>
              <a:t>4.</a:t>
            </a:r>
            <a:r>
              <a:rPr lang="zh-TW" altLang="en-US" sz="3000" dirty="0">
                <a:solidFill>
                  <a:schemeClr val="tx1"/>
                </a:solidFill>
                <a:latin typeface="文鼎粗黑注音圓括號" panose="020B0602010101010101" pitchFamily="34" charset="-120"/>
                <a:ea typeface="文鼎粗黑注音圓括號" panose="020B0602010101010101" pitchFamily="34" charset="-120"/>
              </a:rPr>
              <a:t>科任課排隊起步走</a:t>
            </a:r>
            <a:endParaRPr lang="en-US" altLang="zh-TW" sz="3000" dirty="0">
              <a:solidFill>
                <a:schemeClr val="tx1"/>
              </a:solidFill>
              <a:latin typeface="文鼎粗黑注音圓括號" panose="020B0602010101010101" pitchFamily="34" charset="-120"/>
              <a:ea typeface="文鼎粗黑注音圓括號" panose="020B0602010101010101" pitchFamily="34" charset="-120"/>
            </a:endParaRPr>
          </a:p>
          <a:p>
            <a:endParaRPr lang="en-US" altLang="zh-TW" sz="3000" dirty="0">
              <a:solidFill>
                <a:schemeClr val="tx1"/>
              </a:solidFill>
              <a:latin typeface="文鼎粗黑注音圓括號" panose="020B0602010101010101" pitchFamily="34" charset="-120"/>
              <a:ea typeface="文鼎粗黑注音圓括號" panose="020B0602010101010101" pitchFamily="34" charset="-120"/>
            </a:endParaRPr>
          </a:p>
          <a:p>
            <a:r>
              <a:rPr lang="en-US" altLang="zh-TW" sz="3000" dirty="0">
                <a:solidFill>
                  <a:schemeClr val="tx1"/>
                </a:solidFill>
                <a:latin typeface="文鼎粗黑注音圓括號" panose="020B0602010101010101" pitchFamily="34" charset="-120"/>
                <a:ea typeface="文鼎粗黑注音圓括號" panose="020B0602010101010101" pitchFamily="34" charset="-120"/>
              </a:rPr>
              <a:t>5.</a:t>
            </a:r>
            <a:r>
              <a:rPr lang="zh-TW" altLang="en-US" sz="3000" dirty="0">
                <a:solidFill>
                  <a:schemeClr val="tx1"/>
                </a:solidFill>
                <a:latin typeface="文鼎粗黑注音圓括號" panose="020B0602010101010101" pitchFamily="34" charset="-120"/>
                <a:ea typeface="文鼎粗黑注音圓括號" panose="020B0602010101010101" pitchFamily="34" charset="-120"/>
              </a:rPr>
              <a:t>大家走廊慢慢走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2B66007-9340-4110-80ED-B920A909D2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0760" y="2742511"/>
            <a:ext cx="3027808" cy="2299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6554" y="1066772"/>
            <a:ext cx="1182055" cy="165033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A7854C48-7C46-4F7C-ADE8-99E73680A940}"/>
              </a:ext>
            </a:extLst>
          </p:cNvPr>
          <p:cNvSpPr/>
          <p:nvPr/>
        </p:nvSpPr>
        <p:spPr>
          <a:xfrm>
            <a:off x="2033058" y="1392998"/>
            <a:ext cx="6925181" cy="13241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4000" dirty="0">
              <a:latin typeface="文鼎粗黑注音圓括號" panose="020B0602010101010101" pitchFamily="34" charset="-120"/>
              <a:ea typeface="文鼎粗黑注音圓括號" panose="020B0602010101010101" pitchFamily="34" charset="-120"/>
            </a:endParaRPr>
          </a:p>
          <a:p>
            <a:pPr algn="ctr"/>
            <a:r>
              <a:rPr lang="zh-TW" altLang="en-US" sz="4000" dirty="0">
                <a:solidFill>
                  <a:schemeClr val="tx1"/>
                </a:solidFill>
                <a:latin typeface="文鼎粗黑注音圓括號" panose="020B0602010101010101" pitchFamily="34" charset="-120"/>
                <a:ea typeface="文鼎粗黑注音圓括號" panose="020B0602010101010101" pitchFamily="34" charset="-120"/>
              </a:rPr>
              <a:t>走廊安全 停 看 聽</a:t>
            </a:r>
            <a:endParaRPr lang="en-US" altLang="zh-TW" sz="4000" dirty="0">
              <a:solidFill>
                <a:schemeClr val="tx1"/>
              </a:solidFill>
              <a:latin typeface="文鼎粗黑注音圓括號" panose="020B0602010101010101" pitchFamily="34" charset="-120"/>
              <a:ea typeface="文鼎粗黑注音圓括號" panose="020B0602010101010101" pitchFamily="34" charset="-120"/>
            </a:endParaRPr>
          </a:p>
          <a:p>
            <a:pPr algn="ctr"/>
            <a:endParaRPr lang="en-US" altLang="zh-TW" sz="3000" dirty="0">
              <a:latin typeface="文鼎粗黑注音圓括號" panose="020B0602010101010101" pitchFamily="34" charset="-120"/>
              <a:ea typeface="文鼎粗黑注音圓括號" panose="020B0602010101010101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8A8A513-91A8-440A-9C19-443ED156FF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86860" y="4439657"/>
            <a:ext cx="3063520" cy="2299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66688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7230" y="1423231"/>
            <a:ext cx="2334026" cy="21600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492519" y="1246775"/>
            <a:ext cx="2524696" cy="233649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99069">
            <a:off x="49173" y="4477703"/>
            <a:ext cx="1703667" cy="3663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5223" flipH="1">
            <a:off x="10314651" y="4562905"/>
            <a:ext cx="1703667" cy="3663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43654" y="5638301"/>
            <a:ext cx="1560570" cy="90708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610003" y="5561899"/>
            <a:ext cx="973770" cy="10598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300433" y="5561899"/>
            <a:ext cx="1192087" cy="105648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45067" y="431858"/>
            <a:ext cx="9618133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34"/>
              </a:lnSpc>
            </a:pPr>
            <a:r>
              <a:rPr lang="en-US" sz="5334" dirty="0" err="1">
                <a:solidFill>
                  <a:srgbClr val="4062B7"/>
                </a:solidFill>
                <a:latin typeface="文鼎粗黑注音圓括號" panose="020B0602010101010101" pitchFamily="34" charset="-120"/>
                <a:ea typeface="文鼎粗黑注音圓括號" panose="020B0602010101010101" pitchFamily="34" charset="-120"/>
              </a:rPr>
              <a:t>校園空間開放規定</a:t>
            </a:r>
            <a:endParaRPr lang="en-US" sz="5334" dirty="0">
              <a:solidFill>
                <a:srgbClr val="4062B7"/>
              </a:solidFill>
              <a:latin typeface="文鼎粗黑注音圓括號" panose="020B0602010101010101" pitchFamily="34" charset="-120"/>
              <a:ea typeface="文鼎粗黑注音圓括號" panose="020B0602010101010101" pitchFamily="34" charset="-12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091262" y="5247572"/>
            <a:ext cx="1610428" cy="161042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179912" y="5203737"/>
            <a:ext cx="1610428" cy="161042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493796" y="5203737"/>
            <a:ext cx="1610428" cy="1610428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695852" y="1246775"/>
            <a:ext cx="7005838" cy="3807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667" dirty="0">
                <a:solidFill>
                  <a:srgbClr val="002060"/>
                </a:solidFill>
                <a:latin typeface="文鼎粗黑注音圓括號" panose="020B0602010101010101" pitchFamily="34" charset="-120"/>
                <a:ea typeface="文鼎粗黑注音圓括號" panose="020B0602010101010101" pitchFamily="34" charset="-120"/>
              </a:rPr>
              <a:t>1.</a:t>
            </a:r>
            <a:r>
              <a:rPr lang="zh-TW" altLang="en-US" sz="2667" dirty="0">
                <a:solidFill>
                  <a:srgbClr val="002060"/>
                </a:solidFill>
                <a:latin typeface="文鼎粗黑注音圓括號" panose="020B0602010101010101" pitchFamily="34" charset="-120"/>
                <a:ea typeface="文鼎粗黑注音圓括號" panose="020B0602010101010101" pitchFamily="34" charset="-120"/>
              </a:rPr>
              <a:t>中午</a:t>
            </a:r>
            <a:r>
              <a:rPr lang="en-US" altLang="zh-TW" sz="2667" dirty="0">
                <a:solidFill>
                  <a:srgbClr val="002060"/>
                </a:solidFill>
                <a:latin typeface="文鼎粗黑注音圓括號" panose="020B0602010101010101" pitchFamily="34" charset="-120"/>
                <a:ea typeface="文鼎粗黑注音圓括號" panose="020B0602010101010101" pitchFamily="34" charset="-120"/>
              </a:rPr>
              <a:t>12</a:t>
            </a:r>
            <a:r>
              <a:rPr lang="zh-TW" altLang="en-US" sz="2667" dirty="0">
                <a:solidFill>
                  <a:srgbClr val="002060"/>
                </a:solidFill>
                <a:latin typeface="文鼎粗黑注音圓括號" panose="020B0602010101010101" pitchFamily="34" charset="-120"/>
                <a:ea typeface="文鼎粗黑注音圓括號" panose="020B0602010101010101" pitchFamily="34" charset="-120"/>
              </a:rPr>
              <a:t>：</a:t>
            </a:r>
            <a:r>
              <a:rPr lang="en-US" altLang="zh-TW" sz="2667" dirty="0">
                <a:solidFill>
                  <a:srgbClr val="002060"/>
                </a:solidFill>
                <a:latin typeface="文鼎粗黑注音圓括號" panose="020B0602010101010101" pitchFamily="34" charset="-120"/>
                <a:ea typeface="文鼎粗黑注音圓括號" panose="020B0602010101010101" pitchFamily="34" charset="-120"/>
              </a:rPr>
              <a:t>30-13</a:t>
            </a:r>
            <a:r>
              <a:rPr lang="zh-TW" altLang="en-US" sz="2667" dirty="0">
                <a:solidFill>
                  <a:srgbClr val="002060"/>
                </a:solidFill>
                <a:latin typeface="文鼎粗黑注音圓括號" panose="020B0602010101010101" pitchFamily="34" charset="-120"/>
                <a:ea typeface="文鼎粗黑注音圓括號" panose="020B0602010101010101" pitchFamily="34" charset="-120"/>
              </a:rPr>
              <a:t>：</a:t>
            </a:r>
            <a:r>
              <a:rPr lang="en-US" altLang="zh-TW" sz="2667" dirty="0">
                <a:solidFill>
                  <a:srgbClr val="002060"/>
                </a:solidFill>
                <a:latin typeface="文鼎粗黑注音圓括號" panose="020B0602010101010101" pitchFamily="34" charset="-120"/>
                <a:ea typeface="文鼎粗黑注音圓括號" panose="020B0602010101010101" pitchFamily="34" charset="-120"/>
              </a:rPr>
              <a:t>15</a:t>
            </a:r>
          </a:p>
          <a:p>
            <a:r>
              <a:rPr lang="zh-TW" altLang="en-US" sz="2667" dirty="0">
                <a:solidFill>
                  <a:srgbClr val="002060"/>
                </a:solidFill>
                <a:latin typeface="文鼎粗黑注音圓括號" panose="020B0602010101010101" pitchFamily="34" charset="-120"/>
                <a:ea typeface="文鼎粗黑注音圓括號" panose="020B0602010101010101" pitchFamily="34" charset="-120"/>
              </a:rPr>
              <a:t>活動中心、遊戲器材區、操場、生態池不開放</a:t>
            </a:r>
            <a:endParaRPr lang="en-US" altLang="zh-TW" sz="2667" dirty="0">
              <a:solidFill>
                <a:srgbClr val="002060"/>
              </a:solidFill>
              <a:latin typeface="文鼎粗黑注音圓括號" panose="020B0602010101010101" pitchFamily="34" charset="-120"/>
              <a:ea typeface="文鼎粗黑注音圓括號" panose="020B0602010101010101" pitchFamily="34" charset="-120"/>
            </a:endParaRPr>
          </a:p>
          <a:p>
            <a:endParaRPr lang="en-US" altLang="zh-TW" sz="2667" dirty="0">
              <a:solidFill>
                <a:srgbClr val="002060"/>
              </a:solidFill>
              <a:latin typeface="文鼎粗黑注音圓括號" panose="020B0602010101010101" pitchFamily="34" charset="-120"/>
              <a:ea typeface="文鼎粗黑注音圓括號" panose="020B0602010101010101" pitchFamily="34" charset="-120"/>
            </a:endParaRPr>
          </a:p>
          <a:p>
            <a:r>
              <a:rPr lang="en-US" altLang="zh-TW" sz="2667" dirty="0">
                <a:solidFill>
                  <a:srgbClr val="002060"/>
                </a:solidFill>
                <a:latin typeface="文鼎粗黑注音圓括號" panose="020B0602010101010101" pitchFamily="34" charset="-120"/>
                <a:ea typeface="文鼎粗黑注音圓括號" panose="020B0602010101010101" pitchFamily="34" charset="-120"/>
              </a:rPr>
              <a:t>2.</a:t>
            </a:r>
            <a:r>
              <a:rPr lang="zh-TW" altLang="en-US" sz="2667" dirty="0">
                <a:solidFill>
                  <a:srgbClr val="002060"/>
                </a:solidFill>
                <a:latin typeface="文鼎粗黑注音圓括號" panose="020B0602010101010101" pitchFamily="34" charset="-120"/>
                <a:ea typeface="文鼎粗黑注音圓括號" panose="020B0602010101010101" pitchFamily="34" charset="-120"/>
              </a:rPr>
              <a:t>用完餐休息區域</a:t>
            </a:r>
            <a:endParaRPr lang="en-US" altLang="zh-TW" sz="2667" dirty="0">
              <a:solidFill>
                <a:srgbClr val="002060"/>
              </a:solidFill>
              <a:latin typeface="文鼎粗黑注音圓括號" panose="020B0602010101010101" pitchFamily="34" charset="-120"/>
              <a:ea typeface="文鼎粗黑注音圓括號" panose="020B0602010101010101" pitchFamily="34" charset="-120"/>
            </a:endParaRPr>
          </a:p>
          <a:p>
            <a:r>
              <a:rPr lang="zh-TW" altLang="en-US" sz="2667" dirty="0">
                <a:solidFill>
                  <a:srgbClr val="002060"/>
                </a:solidFill>
                <a:latin typeface="文鼎粗黑注音圓括號" panose="020B0602010101010101" pitchFamily="34" charset="-120"/>
                <a:ea typeface="文鼎粗黑注音圓括號" panose="020B0602010101010101" pitchFamily="34" charset="-120"/>
              </a:rPr>
              <a:t>班級教室、班級走廊及教師指定區域，僅開放靜態活動</a:t>
            </a:r>
            <a:endParaRPr lang="en-US" altLang="zh-TW" sz="2667" dirty="0">
              <a:solidFill>
                <a:srgbClr val="002060"/>
              </a:solidFill>
              <a:latin typeface="文鼎粗黑注音圓括號" panose="020B0602010101010101" pitchFamily="34" charset="-120"/>
              <a:ea typeface="文鼎粗黑注音圓括號" panose="020B0602010101010101" pitchFamily="34" charset="-120"/>
            </a:endParaRPr>
          </a:p>
          <a:p>
            <a:endParaRPr lang="zh-TW" altLang="en-US" sz="2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7230" y="1423231"/>
            <a:ext cx="2334026" cy="21600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492519" y="1246775"/>
            <a:ext cx="2524696" cy="233649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99069">
            <a:off x="49173" y="4477703"/>
            <a:ext cx="1703667" cy="3663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5223" flipH="1">
            <a:off x="10314651" y="4562905"/>
            <a:ext cx="1703667" cy="3663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43654" y="5638301"/>
            <a:ext cx="1560570" cy="90708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610003" y="5561899"/>
            <a:ext cx="973770" cy="10598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300433" y="5561899"/>
            <a:ext cx="1192087" cy="105648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62467" y="431858"/>
            <a:ext cx="11396133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34"/>
              </a:lnSpc>
            </a:pPr>
            <a:r>
              <a:rPr lang="zh-TW" altLang="en-US" sz="4800" dirty="0">
                <a:solidFill>
                  <a:srgbClr val="4062B7"/>
                </a:solidFill>
                <a:latin typeface="文鼎粗黑注音圓括號" panose="020B0602010101010101" pitchFamily="34" charset="-120"/>
                <a:ea typeface="文鼎粗黑注音圓括號" panose="020B0602010101010101" pitchFamily="34" charset="-120"/>
              </a:rPr>
              <a:t>禁止進入區域</a:t>
            </a:r>
            <a:r>
              <a:rPr lang="en-US" altLang="zh-TW" sz="4800" dirty="0">
                <a:solidFill>
                  <a:srgbClr val="4062B7"/>
                </a:solidFill>
                <a:latin typeface="文鼎粗黑注音圓括號" panose="020B0602010101010101" pitchFamily="34" charset="-120"/>
                <a:ea typeface="文鼎粗黑注音圓括號" panose="020B0602010101010101" pitchFamily="34" charset="-120"/>
              </a:rPr>
              <a:t>-</a:t>
            </a:r>
            <a:r>
              <a:rPr lang="zh-TW" altLang="en-US" sz="4800" dirty="0">
                <a:solidFill>
                  <a:srgbClr val="4062B7"/>
                </a:solidFill>
                <a:latin typeface="文鼎粗黑注音圓括號" panose="020B0602010101010101" pitchFamily="34" charset="-120"/>
                <a:ea typeface="文鼎粗黑注音圓括號" panose="020B0602010101010101" pitchFamily="34" charset="-120"/>
              </a:rPr>
              <a:t>大成樓西側</a:t>
            </a:r>
            <a:endParaRPr lang="en-US" sz="4800" dirty="0">
              <a:solidFill>
                <a:srgbClr val="4062B7"/>
              </a:solidFill>
              <a:latin typeface="文鼎粗黑注音圓括號" panose="020B0602010101010101" pitchFamily="34" charset="-120"/>
              <a:ea typeface="文鼎粗黑注音圓括號" panose="020B0602010101010101" pitchFamily="34" charset="-12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091262" y="5247572"/>
            <a:ext cx="1610428" cy="161042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291674" y="5247572"/>
            <a:ext cx="1610428" cy="161042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493796" y="5203737"/>
            <a:ext cx="1610428" cy="1610428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235200" y="1246775"/>
            <a:ext cx="7466490" cy="3807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sz="2200" dirty="0">
              <a:solidFill>
                <a:srgbClr val="002060"/>
              </a:solidFill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AF558EEB-EA3C-4C1E-8EA1-117CD52058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588" y="1503148"/>
            <a:ext cx="2711399" cy="3616014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92489C76-93D8-4475-B560-699FEC8D58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375" y="1304503"/>
            <a:ext cx="4260558" cy="319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518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7230" y="1423231"/>
            <a:ext cx="2334026" cy="21600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492519" y="1246775"/>
            <a:ext cx="2524696" cy="233649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99069">
            <a:off x="49173" y="4477703"/>
            <a:ext cx="1703667" cy="3663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5223" flipH="1">
            <a:off x="10314651" y="4562905"/>
            <a:ext cx="1703667" cy="3663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43654" y="5638301"/>
            <a:ext cx="1560570" cy="90708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610003" y="5561899"/>
            <a:ext cx="973770" cy="10598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300433" y="5561899"/>
            <a:ext cx="1192087" cy="105648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62467" y="431858"/>
            <a:ext cx="11396133" cy="5952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34"/>
              </a:lnSpc>
            </a:pPr>
            <a:r>
              <a:rPr lang="zh-TW" altLang="en-US" sz="4400" dirty="0">
                <a:solidFill>
                  <a:srgbClr val="4062B7"/>
                </a:solidFill>
                <a:latin typeface="文鼎粗黑注音圓括號" panose="020B0602010101010101" pitchFamily="34" charset="-120"/>
                <a:ea typeface="文鼎粗黑注音圓括號" panose="020B0602010101010101" pitchFamily="34" charset="-120"/>
              </a:rPr>
              <a:t>禁止進入區域</a:t>
            </a:r>
            <a:r>
              <a:rPr lang="en-US" altLang="zh-TW" sz="4400" dirty="0">
                <a:solidFill>
                  <a:srgbClr val="4062B7"/>
                </a:solidFill>
                <a:latin typeface="文鼎粗黑注音圓括號" panose="020B0602010101010101" pitchFamily="34" charset="-120"/>
                <a:ea typeface="文鼎粗黑注音圓括號" panose="020B0602010101010101" pitchFamily="34" charset="-120"/>
              </a:rPr>
              <a:t>-</a:t>
            </a:r>
            <a:r>
              <a:rPr lang="zh-TW" altLang="en-US" sz="4400" dirty="0">
                <a:solidFill>
                  <a:srgbClr val="4062B7"/>
                </a:solidFill>
                <a:latin typeface="文鼎粗黑注音圓括號" panose="020B0602010101010101" pitchFamily="34" charset="-120"/>
                <a:ea typeface="文鼎粗黑注音圓括號" panose="020B0602010101010101" pitchFamily="34" charset="-120"/>
              </a:rPr>
              <a:t>採光廁所兩側門</a:t>
            </a:r>
            <a:endParaRPr lang="en-US" sz="4400" dirty="0">
              <a:solidFill>
                <a:srgbClr val="4062B7"/>
              </a:solidFill>
              <a:latin typeface="文鼎粗黑注音圓括號" panose="020B0602010101010101" pitchFamily="34" charset="-120"/>
              <a:ea typeface="文鼎粗黑注音圓括號" panose="020B0602010101010101" pitchFamily="34" charset="-12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091262" y="5247572"/>
            <a:ext cx="1610428" cy="161042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291674" y="5247572"/>
            <a:ext cx="1610428" cy="161042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493796" y="5203737"/>
            <a:ext cx="1610428" cy="1610428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212958" y="1236819"/>
            <a:ext cx="7466490" cy="3807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sz="2200" dirty="0">
              <a:solidFill>
                <a:srgbClr val="002060"/>
              </a:solidFill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7F9A2110-F91F-4BAC-B61D-6DE203B97E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039" y="1177134"/>
            <a:ext cx="3014764" cy="4020592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7848301B-AAA6-4775-B003-F9905E44D9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104" y="1069819"/>
            <a:ext cx="3014763" cy="4020590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2F0A5D26-4BE7-4E17-8855-676C7A7478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411" y="2150393"/>
            <a:ext cx="3409618" cy="255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2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7230" y="1423231"/>
            <a:ext cx="2334026" cy="21600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492519" y="1246775"/>
            <a:ext cx="2524696" cy="233649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99069">
            <a:off x="49173" y="4477703"/>
            <a:ext cx="1703667" cy="3663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5223" flipH="1">
            <a:off x="10314651" y="4562905"/>
            <a:ext cx="1703667" cy="3663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43654" y="5638301"/>
            <a:ext cx="1560570" cy="90708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610003" y="5561899"/>
            <a:ext cx="973770" cy="10598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300433" y="5561899"/>
            <a:ext cx="1192087" cy="105648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62467" y="431858"/>
            <a:ext cx="11396133" cy="5952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34"/>
              </a:lnSpc>
            </a:pPr>
            <a:r>
              <a:rPr lang="zh-TW" altLang="en-US" sz="4400" dirty="0">
                <a:solidFill>
                  <a:srgbClr val="4062B7"/>
                </a:solidFill>
                <a:latin typeface="文鼎粗黑注音圓括號" panose="020B0602010101010101" pitchFamily="34" charset="-120"/>
                <a:ea typeface="文鼎粗黑注音圓括號" panose="020B0602010101010101" pitchFamily="34" charset="-120"/>
              </a:rPr>
              <a:t>禁止進入區域</a:t>
            </a:r>
            <a:r>
              <a:rPr lang="en-US" altLang="zh-TW" sz="4400" dirty="0">
                <a:solidFill>
                  <a:srgbClr val="4062B7"/>
                </a:solidFill>
                <a:latin typeface="文鼎粗黑注音圓括號" panose="020B0602010101010101" pitchFamily="34" charset="-120"/>
                <a:ea typeface="文鼎粗黑注音圓括號" panose="020B0602010101010101" pitchFamily="34" charset="-120"/>
              </a:rPr>
              <a:t>-</a:t>
            </a:r>
            <a:r>
              <a:rPr lang="zh-TW" altLang="en-US" sz="4400" dirty="0">
                <a:solidFill>
                  <a:srgbClr val="4062B7"/>
                </a:solidFill>
                <a:latin typeface="文鼎粗黑注音圓括號" panose="020B0602010101010101" pitchFamily="34" charset="-120"/>
                <a:ea typeface="文鼎粗黑注音圓括號" panose="020B0602010101010101" pitchFamily="34" charset="-120"/>
              </a:rPr>
              <a:t>教學用沙坑周遭</a:t>
            </a:r>
            <a:endParaRPr lang="en-US" sz="4400" dirty="0">
              <a:solidFill>
                <a:srgbClr val="4062B7"/>
              </a:solidFill>
              <a:latin typeface="文鼎粗黑注音圓括號" panose="020B0602010101010101" pitchFamily="34" charset="-120"/>
              <a:ea typeface="文鼎粗黑注音圓括號" panose="020B0602010101010101" pitchFamily="34" charset="-12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091262" y="5247572"/>
            <a:ext cx="1610428" cy="161042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291674" y="5247572"/>
            <a:ext cx="1610428" cy="161042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493796" y="5203737"/>
            <a:ext cx="1610428" cy="1610428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212958" y="1236819"/>
            <a:ext cx="7466490" cy="3807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sz="2200" dirty="0">
              <a:solidFill>
                <a:srgbClr val="002060"/>
              </a:solidFill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6152425A-1C5D-46B6-ABA7-C6A2AD0EB5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939" y="1339857"/>
            <a:ext cx="4954107" cy="371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893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7230" y="1423231"/>
            <a:ext cx="2334026" cy="21600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492519" y="1246775"/>
            <a:ext cx="2524696" cy="233649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99069">
            <a:off x="49173" y="4477703"/>
            <a:ext cx="1703667" cy="3663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5223" flipH="1">
            <a:off x="10314651" y="4562905"/>
            <a:ext cx="1703667" cy="3663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43654" y="5638301"/>
            <a:ext cx="1560570" cy="90708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610003" y="5561899"/>
            <a:ext cx="973770" cy="10598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300433" y="5561899"/>
            <a:ext cx="1192087" cy="105648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62467" y="431858"/>
            <a:ext cx="11396133" cy="5952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34"/>
              </a:lnSpc>
            </a:pPr>
            <a:r>
              <a:rPr lang="zh-TW" altLang="en-US" sz="4400" dirty="0">
                <a:solidFill>
                  <a:srgbClr val="4062B7"/>
                </a:solidFill>
                <a:latin typeface="文鼎粗黑注音圓括號" panose="020B0602010101010101" pitchFamily="34" charset="-120"/>
                <a:ea typeface="文鼎粗黑注音圓括號" panose="020B0602010101010101" pitchFamily="34" charset="-120"/>
              </a:rPr>
              <a:t>禁止遊戲區域</a:t>
            </a:r>
            <a:r>
              <a:rPr lang="en-US" altLang="zh-TW" sz="4400" dirty="0">
                <a:solidFill>
                  <a:srgbClr val="4062B7"/>
                </a:solidFill>
                <a:latin typeface="文鼎粗黑注音圓括號" panose="020B0602010101010101" pitchFamily="34" charset="-120"/>
                <a:ea typeface="文鼎粗黑注音圓括號" panose="020B0602010101010101" pitchFamily="34" charset="-120"/>
              </a:rPr>
              <a:t>-</a:t>
            </a:r>
            <a:r>
              <a:rPr lang="zh-TW" altLang="en-US" sz="4400" dirty="0">
                <a:solidFill>
                  <a:srgbClr val="4062B7"/>
                </a:solidFill>
                <a:latin typeface="文鼎粗黑注音圓括號" panose="020B0602010101010101" pitchFamily="34" charset="-120"/>
                <a:ea typeface="文鼎粗黑注音圓括號" panose="020B0602010101010101" pitchFamily="34" charset="-120"/>
              </a:rPr>
              <a:t>和平樓前水泥管</a:t>
            </a:r>
            <a:endParaRPr lang="en-US" sz="4400" dirty="0">
              <a:solidFill>
                <a:srgbClr val="4062B7"/>
              </a:solidFill>
              <a:latin typeface="文鼎粗黑注音圓括號" panose="020B0602010101010101" pitchFamily="34" charset="-120"/>
              <a:ea typeface="文鼎粗黑注音圓括號" panose="020B0602010101010101" pitchFamily="34" charset="-12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091262" y="5247572"/>
            <a:ext cx="1610428" cy="161042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291674" y="5247572"/>
            <a:ext cx="1610428" cy="161042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493796" y="5203737"/>
            <a:ext cx="1610428" cy="1610428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212958" y="1236819"/>
            <a:ext cx="7466490" cy="3807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sz="2200" dirty="0">
              <a:solidFill>
                <a:srgbClr val="002060"/>
              </a:solidFill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32623053-9EFC-4571-9856-CE7D1F2FED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309" y="1382103"/>
            <a:ext cx="2746287" cy="3662541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09348BB8-BDE9-4845-9861-915D9EEFCD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074" y="1136400"/>
            <a:ext cx="3515467" cy="2636006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1DBD85CF-C6FA-4953-991E-429EF28A18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525" y="3164877"/>
            <a:ext cx="2771322" cy="2078023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DA9EA5DC-468A-42B4-A6A6-5974F9123BF6}"/>
              </a:ext>
            </a:extLst>
          </p:cNvPr>
          <p:cNvSpPr/>
          <p:nvPr/>
        </p:nvSpPr>
        <p:spPr>
          <a:xfrm>
            <a:off x="8221133" y="1735668"/>
            <a:ext cx="414867" cy="7196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345ECFA4-2B6A-4C99-ADD2-8D137A182F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447" y="1365407"/>
            <a:ext cx="2771323" cy="369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68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144</Words>
  <Application>Microsoft Office PowerPoint</Application>
  <PresentationFormat>寬螢幕</PresentationFormat>
  <Paragraphs>28</Paragraphs>
  <Slides>10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7" baseType="lpstr">
      <vt:lpstr>Caveat Brush</vt:lpstr>
      <vt:lpstr>文鼎粗黑注音圓括號</vt:lpstr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Windows 使用者</dc:creator>
  <cp:lastModifiedBy>Windows 使用者</cp:lastModifiedBy>
  <cp:revision>9</cp:revision>
  <dcterms:created xsi:type="dcterms:W3CDTF">2023-09-08T08:18:02Z</dcterms:created>
  <dcterms:modified xsi:type="dcterms:W3CDTF">2023-09-22T03:00:04Z</dcterms:modified>
</cp:coreProperties>
</file>