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C321-BE7C-4581-9E26-0EE6B0A06429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2730-1FDC-43C0-8FC0-F65F76580EC1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7552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C321-BE7C-4581-9E26-0EE6B0A06429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2730-1FDC-43C0-8FC0-F65F76580E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9800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C321-BE7C-4581-9E26-0EE6B0A06429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2730-1FDC-43C0-8FC0-F65F76580E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74520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C321-BE7C-4581-9E26-0EE6B0A06429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2730-1FDC-43C0-8FC0-F65F76580EC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619521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C321-BE7C-4581-9E26-0EE6B0A06429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2730-1FDC-43C0-8FC0-F65F76580E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8301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C321-BE7C-4581-9E26-0EE6B0A06429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2730-1FDC-43C0-8FC0-F65F76580EC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47752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C321-BE7C-4581-9E26-0EE6B0A06429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2730-1FDC-43C0-8FC0-F65F76580E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86632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C321-BE7C-4581-9E26-0EE6B0A06429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2730-1FDC-43C0-8FC0-F65F76580E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91092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C321-BE7C-4581-9E26-0EE6B0A06429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2730-1FDC-43C0-8FC0-F65F76580E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0941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C321-BE7C-4581-9E26-0EE6B0A06429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2730-1FDC-43C0-8FC0-F65F76580E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4597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C321-BE7C-4581-9E26-0EE6B0A06429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2730-1FDC-43C0-8FC0-F65F76580E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4186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C321-BE7C-4581-9E26-0EE6B0A06429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2730-1FDC-43C0-8FC0-F65F76580E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237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C321-BE7C-4581-9E26-0EE6B0A06429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2730-1FDC-43C0-8FC0-F65F76580E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3108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C321-BE7C-4581-9E26-0EE6B0A06429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2730-1FDC-43C0-8FC0-F65F76580E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748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C321-BE7C-4581-9E26-0EE6B0A06429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2730-1FDC-43C0-8FC0-F65F76580E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9664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C321-BE7C-4581-9E26-0EE6B0A06429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2730-1FDC-43C0-8FC0-F65F76580E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9605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6C321-BE7C-4581-9E26-0EE6B0A06429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92730-1FDC-43C0-8FC0-F65F76580E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1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E76C321-BE7C-4581-9E26-0EE6B0A06429}" type="datetimeFigureOut">
              <a:rPr lang="zh-TW" altLang="en-US" smtClean="0"/>
              <a:t>2024/1/9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5B92730-1FDC-43C0-8FC0-F65F76580E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15184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BDBEA42-6192-42AD-80D1-50351093C6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23532"/>
          </a:xfrm>
        </p:spPr>
        <p:txBody>
          <a:bodyPr>
            <a:normAutofit/>
          </a:bodyPr>
          <a:lstStyle/>
          <a:p>
            <a:r>
              <a:rPr lang="en-US" altLang="zh-TW" dirty="0"/>
              <a:t>113.01.14(</a:t>
            </a:r>
            <a:r>
              <a:rPr lang="zh-TW" altLang="en-US" dirty="0"/>
              <a:t>日</a:t>
            </a:r>
            <a:r>
              <a:rPr lang="en-US" altLang="zh-TW" dirty="0"/>
              <a:t>)</a:t>
            </a:r>
            <a:r>
              <a:rPr lang="zh-TW" altLang="en-US" dirty="0"/>
              <a:t>莫德納</a:t>
            </a:r>
            <a:r>
              <a:rPr lang="en-US" altLang="zh-TW" dirty="0"/>
              <a:t>XBB</a:t>
            </a:r>
            <a:r>
              <a:rPr lang="zh-TW" altLang="en-US" dirty="0"/>
              <a:t>疫苗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48B6030-8450-4549-8C58-6C35452324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518611"/>
            <a:ext cx="10010274" cy="3513221"/>
          </a:xfrm>
        </p:spPr>
        <p:txBody>
          <a:bodyPr/>
          <a:lstStyle/>
          <a:p>
            <a:pPr algn="l"/>
            <a:r>
              <a:rPr lang="zh-TW" altLang="en-US" sz="3200" dirty="0"/>
              <a:t>接種時間</a:t>
            </a:r>
            <a:endParaRPr lang="en-US" altLang="zh-TW" sz="3200" dirty="0"/>
          </a:p>
          <a:p>
            <a:pPr algn="l"/>
            <a:r>
              <a:rPr lang="zh-TW" altLang="en-US" sz="3200" dirty="0"/>
              <a:t>   </a:t>
            </a:r>
            <a:r>
              <a:rPr lang="en-US" altLang="zh-TW" sz="3200" dirty="0"/>
              <a:t>08:30-09:00  </a:t>
            </a:r>
            <a:r>
              <a:rPr lang="zh-TW" altLang="en-US" sz="3200" dirty="0"/>
              <a:t>教職員工</a:t>
            </a:r>
            <a:r>
              <a:rPr lang="en-US" altLang="zh-TW" sz="3200" dirty="0"/>
              <a:t>+</a:t>
            </a:r>
            <a:r>
              <a:rPr lang="zh-TW" altLang="en-US" sz="3200" dirty="0">
                <a:highlight>
                  <a:srgbClr val="FFFF00"/>
                </a:highlight>
              </a:rPr>
              <a:t>六年級大於</a:t>
            </a:r>
            <a:r>
              <a:rPr lang="en-US" altLang="zh-TW" sz="3200" dirty="0">
                <a:highlight>
                  <a:srgbClr val="FFFF00"/>
                </a:highlight>
              </a:rPr>
              <a:t>12</a:t>
            </a:r>
            <a:r>
              <a:rPr lang="zh-TW" altLang="en-US" sz="3200" dirty="0">
                <a:highlight>
                  <a:srgbClr val="FFFF00"/>
                </a:highlight>
              </a:rPr>
              <a:t>歲學生</a:t>
            </a:r>
            <a:r>
              <a:rPr lang="en-US" altLang="zh-TW" sz="3200" dirty="0"/>
              <a:t>+</a:t>
            </a:r>
            <a:r>
              <a:rPr lang="zh-TW" altLang="en-US" sz="3200" dirty="0"/>
              <a:t>幼稚園</a:t>
            </a:r>
          </a:p>
          <a:p>
            <a:pPr algn="l"/>
            <a:r>
              <a:rPr lang="zh-TW" altLang="en-US" sz="3200" dirty="0"/>
              <a:t>   </a:t>
            </a:r>
            <a:r>
              <a:rPr lang="en-US" altLang="zh-TW" sz="3200" dirty="0"/>
              <a:t>09:00-10:00  </a:t>
            </a:r>
            <a:r>
              <a:rPr lang="zh-TW" altLang="en-US" sz="3200" dirty="0"/>
              <a:t>一年級</a:t>
            </a:r>
            <a:r>
              <a:rPr lang="en-US" altLang="zh-TW" sz="3200" dirty="0"/>
              <a:t>+</a:t>
            </a:r>
            <a:r>
              <a:rPr lang="zh-TW" altLang="en-US" sz="3200" dirty="0"/>
              <a:t>二年級</a:t>
            </a:r>
          </a:p>
          <a:p>
            <a:pPr algn="l"/>
            <a:r>
              <a:rPr lang="zh-TW" altLang="en-US" sz="3200" dirty="0"/>
              <a:t>   </a:t>
            </a:r>
            <a:r>
              <a:rPr lang="en-US" altLang="zh-TW" sz="3200" dirty="0"/>
              <a:t>10:00-11:00  </a:t>
            </a:r>
            <a:r>
              <a:rPr lang="zh-TW" altLang="en-US" sz="3200" dirty="0"/>
              <a:t>三年級</a:t>
            </a:r>
            <a:r>
              <a:rPr lang="en-US" altLang="zh-TW" sz="3200" dirty="0"/>
              <a:t>+</a:t>
            </a:r>
            <a:r>
              <a:rPr lang="zh-TW" altLang="en-US" sz="3200" dirty="0"/>
              <a:t>四年級</a:t>
            </a:r>
            <a:endParaRPr lang="en-US" altLang="zh-TW" sz="3200" dirty="0"/>
          </a:p>
          <a:p>
            <a:pPr algn="l"/>
            <a:r>
              <a:rPr lang="zh-TW" altLang="en-US" sz="3200" dirty="0"/>
              <a:t>   </a:t>
            </a:r>
            <a:r>
              <a:rPr lang="en-US" altLang="zh-TW" sz="3200" dirty="0"/>
              <a:t>11:00-11:45  </a:t>
            </a:r>
            <a:r>
              <a:rPr lang="zh-TW" altLang="en-US" sz="3200" dirty="0"/>
              <a:t>五年級</a:t>
            </a:r>
            <a:r>
              <a:rPr lang="en-US" altLang="zh-TW" sz="3200" dirty="0"/>
              <a:t>+</a:t>
            </a:r>
            <a:r>
              <a:rPr lang="zh-TW" altLang="en-US" sz="3200" dirty="0"/>
              <a:t>六年級小於</a:t>
            </a:r>
            <a:r>
              <a:rPr lang="en-US" altLang="zh-TW" sz="3200" dirty="0"/>
              <a:t>12</a:t>
            </a:r>
            <a:r>
              <a:rPr lang="zh-TW" altLang="en-US" sz="3200" dirty="0"/>
              <a:t>歲學生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057510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000">
              <a:schemeClr val="bg2">
                <a:lumMod val="20000"/>
                <a:lumOff val="80000"/>
              </a:schemeClr>
            </a:gs>
            <a:gs pos="93000">
              <a:schemeClr val="accent6">
                <a:lumMod val="20000"/>
                <a:lumOff val="8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4C87A61-D2C6-4E74-858B-49B799F26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1154430"/>
            <a:ext cx="9899968" cy="4839969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altLang="zh-TW" dirty="0">
                <a:solidFill>
                  <a:schemeClr val="bg1"/>
                </a:solidFill>
              </a:rPr>
              <a:t>1.</a:t>
            </a:r>
            <a:r>
              <a:rPr lang="zh-TW" altLang="en-US" dirty="0">
                <a:solidFill>
                  <a:schemeClr val="bg1"/>
                </a:solidFill>
              </a:rPr>
              <a:t>務必由家長陪同</a:t>
            </a:r>
            <a:r>
              <a:rPr lang="en-US" altLang="zh-TW" dirty="0">
                <a:solidFill>
                  <a:schemeClr val="bg1"/>
                </a:solidFill>
              </a:rPr>
              <a:t>,</a:t>
            </a:r>
            <a:r>
              <a:rPr lang="zh-TW" altLang="en-US" dirty="0">
                <a:solidFill>
                  <a:schemeClr val="bg1"/>
                </a:solidFill>
              </a:rPr>
              <a:t>才能施打</a:t>
            </a:r>
            <a:br>
              <a:rPr lang="zh-TW" altLang="en-US" dirty="0">
                <a:solidFill>
                  <a:schemeClr val="bg1"/>
                </a:solidFill>
              </a:rPr>
            </a:br>
            <a:r>
              <a:rPr lang="en-US" altLang="zh-TW" dirty="0">
                <a:solidFill>
                  <a:schemeClr val="bg1"/>
                </a:solidFill>
              </a:rPr>
              <a:t>2.	</a:t>
            </a:r>
            <a:r>
              <a:rPr lang="zh-TW" altLang="en-US" dirty="0">
                <a:solidFill>
                  <a:schemeClr val="bg1"/>
                </a:solidFill>
              </a:rPr>
              <a:t>務必攜帶</a:t>
            </a:r>
            <a:r>
              <a:rPr lang="zh-TW" altLang="en-US" dirty="0">
                <a:solidFill>
                  <a:schemeClr val="bg1"/>
                </a:solidFill>
                <a:highlight>
                  <a:srgbClr val="FFFF00"/>
                </a:highlight>
              </a:rPr>
              <a:t>同意書</a:t>
            </a:r>
            <a:r>
              <a:rPr lang="en-US" altLang="zh-TW" dirty="0">
                <a:solidFill>
                  <a:schemeClr val="bg1"/>
                </a:solidFill>
                <a:highlight>
                  <a:srgbClr val="FFFF00"/>
                </a:highlight>
              </a:rPr>
              <a:t>,</a:t>
            </a:r>
            <a:r>
              <a:rPr lang="zh-TW" altLang="en-US" dirty="0">
                <a:solidFill>
                  <a:schemeClr val="bg1"/>
                </a:solidFill>
                <a:highlight>
                  <a:srgbClr val="FFFF00"/>
                </a:highlight>
              </a:rPr>
              <a:t>小黃卡</a:t>
            </a:r>
            <a:r>
              <a:rPr lang="en-US" altLang="zh-TW" dirty="0">
                <a:solidFill>
                  <a:schemeClr val="bg1"/>
                </a:solidFill>
                <a:highlight>
                  <a:srgbClr val="FFFF00"/>
                </a:highlight>
              </a:rPr>
              <a:t>,</a:t>
            </a:r>
            <a:r>
              <a:rPr lang="zh-TW" altLang="en-US" dirty="0">
                <a:solidFill>
                  <a:schemeClr val="bg1"/>
                </a:solidFill>
                <a:highlight>
                  <a:srgbClr val="FFFF00"/>
                </a:highlight>
              </a:rPr>
              <a:t>健保卡</a:t>
            </a:r>
            <a:br>
              <a:rPr lang="zh-TW" altLang="en-US" dirty="0">
                <a:solidFill>
                  <a:schemeClr val="bg1"/>
                </a:solidFill>
                <a:highlight>
                  <a:srgbClr val="FFFF00"/>
                </a:highlight>
              </a:rPr>
            </a:br>
            <a:r>
              <a:rPr lang="en-US" altLang="zh-TW" dirty="0">
                <a:solidFill>
                  <a:schemeClr val="bg1"/>
                </a:solidFill>
              </a:rPr>
              <a:t>3.</a:t>
            </a:r>
            <a:r>
              <a:rPr lang="zh-TW" altLang="en-US" dirty="0">
                <a:solidFill>
                  <a:schemeClr val="bg1"/>
                </a:solidFill>
              </a:rPr>
              <a:t>與前一劑</a:t>
            </a:r>
            <a:r>
              <a:rPr lang="en-US" altLang="zh-TW" dirty="0">
                <a:solidFill>
                  <a:schemeClr val="bg1"/>
                </a:solidFill>
              </a:rPr>
              <a:t>COVID-19</a:t>
            </a:r>
            <a:r>
              <a:rPr lang="zh-TW" altLang="en-US" dirty="0">
                <a:solidFill>
                  <a:schemeClr val="bg1"/>
                </a:solidFill>
              </a:rPr>
              <a:t>疫苗間隔</a:t>
            </a:r>
            <a:r>
              <a:rPr lang="en-US" altLang="zh-TW" dirty="0">
                <a:solidFill>
                  <a:schemeClr val="bg1"/>
                </a:solidFill>
              </a:rPr>
              <a:t>12</a:t>
            </a:r>
            <a:r>
              <a:rPr lang="zh-TW" altLang="en-US" dirty="0">
                <a:solidFill>
                  <a:schemeClr val="bg1"/>
                </a:solidFill>
              </a:rPr>
              <a:t>週</a:t>
            </a:r>
            <a:r>
              <a:rPr lang="en-US" altLang="zh-TW" dirty="0">
                <a:solidFill>
                  <a:schemeClr val="bg1"/>
                </a:solidFill>
              </a:rPr>
              <a:t>(84</a:t>
            </a:r>
            <a:r>
              <a:rPr lang="zh-TW" altLang="en-US" dirty="0">
                <a:solidFill>
                  <a:schemeClr val="bg1"/>
                </a:solidFill>
              </a:rPr>
              <a:t>天</a:t>
            </a:r>
            <a:r>
              <a:rPr lang="en-US" altLang="zh-TW" dirty="0">
                <a:solidFill>
                  <a:schemeClr val="bg1"/>
                </a:solidFill>
              </a:rPr>
              <a:t>)</a:t>
            </a:r>
            <a:r>
              <a:rPr lang="zh-TW" altLang="en-US" dirty="0">
                <a:solidFill>
                  <a:schemeClr val="bg1"/>
                </a:solidFill>
              </a:rPr>
              <a:t>以上</a:t>
            </a:r>
            <a:br>
              <a:rPr lang="zh-TW" altLang="en-US" dirty="0">
                <a:solidFill>
                  <a:schemeClr val="bg1"/>
                </a:solidFill>
              </a:rPr>
            </a:br>
            <a:r>
              <a:rPr lang="en-US" altLang="zh-TW" dirty="0">
                <a:solidFill>
                  <a:schemeClr val="bg1"/>
                </a:solidFill>
              </a:rPr>
              <a:t>4.</a:t>
            </a:r>
            <a:r>
              <a:rPr lang="zh-TW" altLang="en-US" dirty="0">
                <a:solidFill>
                  <a:schemeClr val="bg1"/>
                </a:solidFill>
              </a:rPr>
              <a:t>確診後亦須間隔</a:t>
            </a:r>
            <a:r>
              <a:rPr lang="en-US" altLang="zh-TW" dirty="0">
                <a:solidFill>
                  <a:schemeClr val="bg1"/>
                </a:solidFill>
              </a:rPr>
              <a:t>3</a:t>
            </a:r>
            <a:r>
              <a:rPr lang="zh-TW" altLang="en-US" dirty="0">
                <a:solidFill>
                  <a:schemeClr val="bg1"/>
                </a:solidFill>
              </a:rPr>
              <a:t>個月以上再接種</a:t>
            </a:r>
            <a:br>
              <a:rPr lang="zh-TW" altLang="en-US" dirty="0">
                <a:solidFill>
                  <a:schemeClr val="bg1"/>
                </a:solidFill>
              </a:rPr>
            </a:br>
            <a:r>
              <a:rPr lang="en-US" altLang="zh-TW" dirty="0">
                <a:solidFill>
                  <a:schemeClr val="bg1"/>
                </a:solidFill>
              </a:rPr>
              <a:t>5.</a:t>
            </a:r>
            <a:r>
              <a:rPr lang="zh-TW" altLang="en-US" dirty="0">
                <a:solidFill>
                  <a:schemeClr val="bg1"/>
                </a:solidFill>
              </a:rPr>
              <a:t>莫德納</a:t>
            </a:r>
            <a:r>
              <a:rPr lang="en-US" altLang="zh-TW" dirty="0">
                <a:solidFill>
                  <a:schemeClr val="bg1"/>
                </a:solidFill>
              </a:rPr>
              <a:t>XBB</a:t>
            </a:r>
            <a:r>
              <a:rPr lang="zh-TW" altLang="en-US" dirty="0">
                <a:solidFill>
                  <a:schemeClr val="bg1"/>
                </a:solidFill>
              </a:rPr>
              <a:t>疫苗</a:t>
            </a:r>
            <a:r>
              <a:rPr lang="zh-TW" altLang="en-US" dirty="0">
                <a:solidFill>
                  <a:schemeClr val="bg1"/>
                </a:solidFill>
                <a:highlight>
                  <a:srgbClr val="FFFF00"/>
                </a:highlight>
              </a:rPr>
              <a:t>滿</a:t>
            </a:r>
            <a:r>
              <a:rPr lang="en-US" altLang="zh-TW" dirty="0">
                <a:solidFill>
                  <a:schemeClr val="bg1"/>
                </a:solidFill>
                <a:highlight>
                  <a:srgbClr val="FFFF00"/>
                </a:highlight>
              </a:rPr>
              <a:t>12</a:t>
            </a:r>
            <a:r>
              <a:rPr lang="zh-TW" altLang="en-US" dirty="0">
                <a:solidFill>
                  <a:schemeClr val="bg1"/>
                </a:solidFill>
                <a:highlight>
                  <a:srgbClr val="FFFF00"/>
                </a:highlight>
              </a:rPr>
              <a:t>歲以上</a:t>
            </a:r>
            <a:r>
              <a:rPr lang="en-US" altLang="zh-TW" dirty="0">
                <a:solidFill>
                  <a:schemeClr val="bg1"/>
                </a:solidFill>
                <a:highlight>
                  <a:srgbClr val="FFFF00"/>
                </a:highlight>
              </a:rPr>
              <a:t>,</a:t>
            </a:r>
            <a:r>
              <a:rPr lang="zh-TW" altLang="en-US" dirty="0">
                <a:solidFill>
                  <a:schemeClr val="bg1"/>
                </a:solidFill>
                <a:highlight>
                  <a:srgbClr val="FFFF00"/>
                </a:highlight>
              </a:rPr>
              <a:t>打</a:t>
            </a:r>
            <a:r>
              <a:rPr lang="en-US" altLang="zh-TW" dirty="0">
                <a:solidFill>
                  <a:schemeClr val="bg1"/>
                </a:solidFill>
                <a:highlight>
                  <a:srgbClr val="FFFF00"/>
                </a:highlight>
              </a:rPr>
              <a:t>0.5ML</a:t>
            </a:r>
            <a:br>
              <a:rPr lang="en-US" altLang="zh-TW" dirty="0">
                <a:solidFill>
                  <a:schemeClr val="bg1"/>
                </a:solidFill>
              </a:rPr>
            </a:br>
            <a:r>
              <a:rPr lang="zh-TW" altLang="en-US" dirty="0">
                <a:solidFill>
                  <a:schemeClr val="bg1"/>
                </a:solidFill>
              </a:rPr>
              <a:t>   莫德納</a:t>
            </a:r>
            <a:r>
              <a:rPr lang="en-US" altLang="zh-TW" dirty="0">
                <a:solidFill>
                  <a:schemeClr val="bg1"/>
                </a:solidFill>
              </a:rPr>
              <a:t>XBB</a:t>
            </a:r>
            <a:r>
              <a:rPr lang="zh-TW" altLang="en-US" dirty="0">
                <a:solidFill>
                  <a:schemeClr val="bg1"/>
                </a:solidFill>
              </a:rPr>
              <a:t>疫苗</a:t>
            </a:r>
            <a:r>
              <a:rPr lang="zh-TW" altLang="en-US" dirty="0">
                <a:solidFill>
                  <a:schemeClr val="bg1"/>
                </a:solidFill>
                <a:highlight>
                  <a:srgbClr val="FFFF00"/>
                </a:highlight>
              </a:rPr>
              <a:t>滿</a:t>
            </a:r>
            <a:r>
              <a:rPr lang="en-US" altLang="zh-TW" dirty="0">
                <a:solidFill>
                  <a:schemeClr val="bg1"/>
                </a:solidFill>
                <a:highlight>
                  <a:srgbClr val="FFFF00"/>
                </a:highlight>
              </a:rPr>
              <a:t>6</a:t>
            </a:r>
            <a:r>
              <a:rPr lang="zh-TW" altLang="en-US" dirty="0">
                <a:solidFill>
                  <a:schemeClr val="bg1"/>
                </a:solidFill>
                <a:highlight>
                  <a:srgbClr val="FFFF00"/>
                </a:highlight>
              </a:rPr>
              <a:t>個月至</a:t>
            </a:r>
            <a:r>
              <a:rPr lang="en-US" altLang="zh-TW" dirty="0">
                <a:solidFill>
                  <a:schemeClr val="bg1"/>
                </a:solidFill>
                <a:highlight>
                  <a:srgbClr val="FFFF00"/>
                </a:highlight>
              </a:rPr>
              <a:t>11</a:t>
            </a:r>
            <a:r>
              <a:rPr lang="zh-TW" altLang="en-US" dirty="0">
                <a:solidFill>
                  <a:schemeClr val="bg1"/>
                </a:solidFill>
                <a:highlight>
                  <a:srgbClr val="FFFF00"/>
                </a:highlight>
              </a:rPr>
              <a:t>歲打</a:t>
            </a:r>
            <a:r>
              <a:rPr lang="en-US" altLang="zh-TW" dirty="0">
                <a:solidFill>
                  <a:schemeClr val="bg1"/>
                </a:solidFill>
                <a:highlight>
                  <a:srgbClr val="FFFF00"/>
                </a:highlight>
              </a:rPr>
              <a:t>0.25ML</a:t>
            </a:r>
            <a:br>
              <a:rPr lang="en-US" altLang="zh-TW" dirty="0">
                <a:solidFill>
                  <a:schemeClr val="bg1"/>
                </a:solidFill>
              </a:rPr>
            </a:b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6857FF2-AC0F-4034-96EE-3BB845A121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7380" y="-19473"/>
            <a:ext cx="8115300" cy="149394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000" dirty="0"/>
              <a:t>莫德納</a:t>
            </a:r>
            <a:r>
              <a:rPr lang="en-US" altLang="zh-TW" sz="4000" dirty="0"/>
              <a:t>XBB</a:t>
            </a:r>
            <a:r>
              <a:rPr lang="zh-TW" altLang="en-US" sz="4000" dirty="0"/>
              <a:t>疫苗注意事項</a:t>
            </a:r>
          </a:p>
        </p:txBody>
      </p:sp>
    </p:spTree>
    <p:extLst>
      <p:ext uri="{BB962C8B-B14F-4D97-AF65-F5344CB8AC3E}">
        <p14:creationId xmlns:p14="http://schemas.microsoft.com/office/powerpoint/2010/main" val="3821615822"/>
      </p:ext>
    </p:extLst>
  </p:cSld>
  <p:clrMapOvr>
    <a:masterClrMapping/>
  </p:clrMapOvr>
</p:sld>
</file>

<file path=ppt/theme/theme1.xml><?xml version="1.0" encoding="utf-8"?>
<a:theme xmlns:a="http://schemas.openxmlformats.org/drawingml/2006/main" name="切割線">
  <a:themeElements>
    <a:clrScheme name="切割線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切割線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切割線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19</TotalTime>
  <Words>143</Words>
  <Application>Microsoft Office PowerPoint</Application>
  <PresentationFormat>寬螢幕</PresentationFormat>
  <Paragraphs>8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6" baseType="lpstr">
      <vt:lpstr>微軟正黑體</vt:lpstr>
      <vt:lpstr>Century Gothic</vt:lpstr>
      <vt:lpstr>Wingdings 3</vt:lpstr>
      <vt:lpstr>切割線</vt:lpstr>
      <vt:lpstr>113.01.14(日)莫德納XBB疫苗</vt:lpstr>
      <vt:lpstr>1.務必由家長陪同,才能施打 2. 務必攜帶同意書,小黃卡,健保卡 3.與前一劑COVID-19疫苗間隔12週(84天)以上 4.確診後亦須間隔3個月以上再接種 5.莫德納XBB疫苗滿12歲以上,打0.5ML    莫德納XBB疫苗滿6個月至11歲打0.25ML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113.01.14(日)莫德納XBB疫苗</dc:title>
  <dc:creator>Windows 使用者</dc:creator>
  <cp:lastModifiedBy>Windows 使用者</cp:lastModifiedBy>
  <cp:revision>4</cp:revision>
  <dcterms:created xsi:type="dcterms:W3CDTF">2024-01-09T00:55:57Z</dcterms:created>
  <dcterms:modified xsi:type="dcterms:W3CDTF">2024-01-09T01:15:40Z</dcterms:modified>
</cp:coreProperties>
</file>