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7BA59-BAEF-44D4-B3F1-464E8C58BC5F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962CF-A55D-4CAC-8AF0-F16B5A4D245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1C833-3C45-4505-BEC6-4D1902C2D4E6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CC215-57DF-40C1-B809-ED06E625EF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D77EC-8AFF-4E1D-8BD1-134BDB5FD0FF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38976-ECA8-421C-A0FB-364CB97C96C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74475-B663-47C4-9ADD-674AA0055DDD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FBBD3-3CDE-402D-803A-9BB3DC22EFD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FEABD-52C3-4D9F-8804-4CEE20D4686E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D49B1-9D23-4030-B323-76BF06A0C4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8707D-124F-42C9-99C0-D781162639D8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D9D53-A858-4CFD-8251-0347178F55A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7A930-AC0F-4036-ADDB-45ED1C9C6C0D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6465E-AE93-4BB6-8CE0-8FF2C2C649F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D3AD-B0D6-498F-BF14-D06DD0B7ADEE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92CF4-7BEC-465E-8477-ABCAA31AF4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5C39B-DDB5-46CE-B475-77439529E974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FEBC3-8957-4F67-AE7A-B5457599742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944B7-52F8-48A0-A114-245275E3DC0F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E9A5A-199F-40B8-8E20-E9C204AC5C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C5889-A437-4D7C-ACAA-177DA78DA161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6F5F-A406-476E-AC8E-02F4A82D88C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D1EC41-9351-43A3-945D-A7841382F2CB}" type="datetimeFigureOut">
              <a:rPr lang="zh-TW" altLang="en-US"/>
              <a:pPr>
                <a:defRPr/>
              </a:pPr>
              <a:t>2022/11/8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CFA6E4-3082-4F21-A11A-A7A780D7CA0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  <p:pic>
        <p:nvPicPr>
          <p:cNvPr id="2052" name="圖片 3" descr="IMG_4348.JPG"/>
          <p:cNvPicPr>
            <a:picLocks noChangeAspect="1"/>
          </p:cNvPicPr>
          <p:nvPr/>
        </p:nvPicPr>
        <p:blipFill>
          <a:blip r:embed="rId2" cstate="print">
            <a:lum bright="48000" contrast="-18000"/>
          </a:blip>
          <a:srcRect/>
          <a:stretch>
            <a:fillRect/>
          </a:stretch>
        </p:blipFill>
        <p:spPr bwMode="auto">
          <a:xfrm>
            <a:off x="0" y="-914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725961" y="44624"/>
            <a:ext cx="7571303" cy="646331"/>
          </a:xfrm>
          <a:prstGeom prst="rect">
            <a:avLst/>
          </a:prstGeom>
          <a:noFill/>
          <a:effectLst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標楷體" pitchFamily="65" charset="-120"/>
                <a:ea typeface="標楷體" pitchFamily="65" charset="-120"/>
              </a:rPr>
              <a:t>桃園市桃園區慈文國小市</a:t>
            </a:r>
            <a:r>
              <a:rPr kumimoji="0" lang="zh-TW" altLang="en-US" sz="3600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  <a:latin typeface="標楷體" pitchFamily="65" charset="-120"/>
                <a:ea typeface="標楷體" pitchFamily="65" charset="-120"/>
              </a:rPr>
              <a:t>模範兒童</a:t>
            </a:r>
            <a:endParaRPr kumimoji="0" lang="zh-TW" altLang="en-US" sz="2000" b="1" cap="all" dirty="0">
              <a:ln w="0"/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4" name="文字方塊 16"/>
          <p:cNvSpPr txBox="1">
            <a:spLocks noChangeArrowheads="1"/>
          </p:cNvSpPr>
          <p:nvPr/>
        </p:nvSpPr>
        <p:spPr bwMode="auto">
          <a:xfrm>
            <a:off x="0" y="5807509"/>
            <a:ext cx="914400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2400" b="1" dirty="0">
                <a:latin typeface="標楷體" pitchFamily="65" charset="-120"/>
                <a:ea typeface="標楷體" pitchFamily="65" charset="-120"/>
              </a:rPr>
              <a:t>六年一班詹宜軒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2400" b="1" dirty="0">
                <a:latin typeface="標楷體" pitchFamily="65" charset="-120"/>
                <a:ea typeface="標楷體" pitchFamily="65" charset="-120"/>
              </a:rPr>
              <a:t>六年二班莊芷寧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2400" b="1" dirty="0">
                <a:latin typeface="標楷體" pitchFamily="65" charset="-120"/>
                <a:ea typeface="標楷體" pitchFamily="65" charset="-120"/>
              </a:rPr>
              <a:t>六年三班呂亞蒨</a:t>
            </a:r>
            <a:endParaRPr kumimoji="0"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kumimoji="0" lang="zh-TW" altLang="en-US" sz="2400" b="1" dirty="0">
                <a:latin typeface="標楷體" pitchFamily="65" charset="-120"/>
                <a:ea typeface="標楷體" pitchFamily="65" charset="-120"/>
              </a:rPr>
              <a:t>六年四班許芷寧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2400" b="1" dirty="0">
                <a:latin typeface="標楷體" pitchFamily="65" charset="-120"/>
                <a:ea typeface="標楷體" pitchFamily="65" charset="-120"/>
              </a:rPr>
              <a:t>六年五班林妤宸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kumimoji="0" lang="zh-TW" altLang="en-US" sz="2400" b="1" dirty="0">
                <a:latin typeface="標楷體" pitchFamily="65" charset="-120"/>
                <a:ea typeface="標楷體" pitchFamily="65" charset="-120"/>
              </a:rPr>
              <a:t>六年六班畢  勝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kumimoji="0" lang="zh-TW" altLang="en-US" sz="11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zh-TW" alt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zh-TW" alt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20" y="925750"/>
            <a:ext cx="4215572" cy="229134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75" y="3361759"/>
            <a:ext cx="1578094" cy="247610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876029"/>
            <a:ext cx="1370181" cy="228761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7" y="931227"/>
            <a:ext cx="1441778" cy="232025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518" y="3429000"/>
            <a:ext cx="1484460" cy="23971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14" y="3444140"/>
            <a:ext cx="1383374" cy="231542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531" y="3436467"/>
            <a:ext cx="1532858" cy="23013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31</Words>
  <Application>Microsoft Office PowerPoint</Application>
  <PresentationFormat>如螢幕大小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標楷體</vt:lpstr>
      <vt:lpstr>Arial</vt:lpstr>
      <vt:lpstr>Calibri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admin</cp:lastModifiedBy>
  <cp:revision>30</cp:revision>
  <cp:lastPrinted>2020-12-29T01:51:55Z</cp:lastPrinted>
  <dcterms:created xsi:type="dcterms:W3CDTF">2017-03-01T06:44:26Z</dcterms:created>
  <dcterms:modified xsi:type="dcterms:W3CDTF">2022-11-08T04:54:42Z</dcterms:modified>
</cp:coreProperties>
</file>