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9144000" cy="6858000" type="screen4x3"/>
  <p:notesSz cx="6797675" cy="9926638"/>
  <p:defaultTextStyle>
    <a:defPPr>
      <a:defRPr lang="zh-TW"/>
    </a:defPPr>
    <a:lvl1pPr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1pPr>
    <a:lvl2pPr marL="4572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2pPr>
    <a:lvl3pPr marL="9144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5pPr>
    <a:lvl6pPr marL="2286000" algn="l" defTabSz="914400" rtl="0" eaLnBrk="1" latinLnBrk="0" hangingPunct="1"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6pPr>
    <a:lvl7pPr marL="2743200" algn="l" defTabSz="914400" rtl="0" eaLnBrk="1" latinLnBrk="0" hangingPunct="1"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7pPr>
    <a:lvl8pPr marL="3200400" algn="l" defTabSz="914400" rtl="0" eaLnBrk="1" latinLnBrk="0" hangingPunct="1"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8pPr>
    <a:lvl9pPr marL="3657600" algn="l" defTabSz="914400" rtl="0" eaLnBrk="1" latinLnBrk="0" hangingPunct="1"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3" d="100"/>
          <a:sy n="63" d="100"/>
        </p:scale>
        <p:origin x="1380" y="6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/>
              <a:t>按一下以編輯母片副標題樣式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87BA59-BAEF-44D4-B3F1-464E8C58BC5F}" type="datetimeFigureOut">
              <a:rPr lang="zh-TW" altLang="en-US"/>
              <a:pPr>
                <a:defRPr/>
              </a:pPr>
              <a:t>2022/11/8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9962CF-A55D-4CAC-8AF0-F16B5A4D2450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11C833-3C45-4505-BEC6-4D1902C2D4E6}" type="datetimeFigureOut">
              <a:rPr lang="zh-TW" altLang="en-US"/>
              <a:pPr>
                <a:defRPr/>
              </a:pPr>
              <a:t>2022/11/8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5CC215-57DF-40C1-B809-ED06E625EFBD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0D77EC-8AFF-4E1D-8BD1-134BDB5FD0FF}" type="datetimeFigureOut">
              <a:rPr lang="zh-TW" altLang="en-US"/>
              <a:pPr>
                <a:defRPr/>
              </a:pPr>
              <a:t>2022/11/8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638976-ECA8-421C-A0FB-364CB97C96C2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D74475-B663-47C4-9ADD-674AA0055DDD}" type="datetimeFigureOut">
              <a:rPr lang="zh-TW" altLang="en-US"/>
              <a:pPr>
                <a:defRPr/>
              </a:pPr>
              <a:t>2022/11/8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DFBBD3-3CDE-402D-803A-9BB3DC22EFD2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區段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BFEABD-52C3-4D9F-8804-4CEE20D4686E}" type="datetimeFigureOut">
              <a:rPr lang="zh-TW" altLang="en-US"/>
              <a:pPr>
                <a:defRPr/>
              </a:pPr>
              <a:t>2022/11/8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5D49B1-9D23-4030-B323-76BF06A0C4B6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78707D-124F-42C9-99C0-D781162639D8}" type="datetimeFigureOut">
              <a:rPr lang="zh-TW" altLang="en-US"/>
              <a:pPr>
                <a:defRPr/>
              </a:pPr>
              <a:t>2022/11/8</a:t>
            </a:fld>
            <a:endParaRPr lang="zh-TW" altLang="en-US"/>
          </a:p>
        </p:txBody>
      </p:sp>
      <p:sp>
        <p:nvSpPr>
          <p:cNvPr id="6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7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BD9D53-A858-4CFD-8251-0347178F55AA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7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27A930-AC0F-4036-ADDB-45ED1C9C6C0D}" type="datetimeFigureOut">
              <a:rPr lang="zh-TW" altLang="en-US"/>
              <a:pPr>
                <a:defRPr/>
              </a:pPr>
              <a:t>2022/11/8</a:t>
            </a:fld>
            <a:endParaRPr lang="zh-TW" altLang="en-US"/>
          </a:p>
        </p:txBody>
      </p:sp>
      <p:sp>
        <p:nvSpPr>
          <p:cNvPr id="8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9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46465E-AE93-4BB6-8CE0-8FF2C2C649FB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D4D3AD-B0D6-498F-BF14-D06DD0B7ADEE}" type="datetimeFigureOut">
              <a:rPr lang="zh-TW" altLang="en-US"/>
              <a:pPr>
                <a:defRPr/>
              </a:pPr>
              <a:t>2022/11/8</a:t>
            </a:fld>
            <a:endParaRPr lang="zh-TW" altLang="en-US"/>
          </a:p>
        </p:txBody>
      </p:sp>
      <p:sp>
        <p:nvSpPr>
          <p:cNvPr id="4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5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992CF4-7BEC-465E-8477-ABCAA31AF41D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45C39B-DDB5-46CE-B475-77439529E974}" type="datetimeFigureOut">
              <a:rPr lang="zh-TW" altLang="en-US"/>
              <a:pPr>
                <a:defRPr/>
              </a:pPr>
              <a:t>2022/11/8</a:t>
            </a:fld>
            <a:endParaRPr lang="zh-TW" altLang="en-US"/>
          </a:p>
        </p:txBody>
      </p:sp>
      <p:sp>
        <p:nvSpPr>
          <p:cNvPr id="3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4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4FEBC3-8957-4F67-AE7A-B5457599742D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1944B7-52F8-48A0-A114-245275E3DC0F}" type="datetimeFigureOut">
              <a:rPr lang="zh-TW" altLang="en-US"/>
              <a:pPr>
                <a:defRPr/>
              </a:pPr>
              <a:t>2022/11/8</a:t>
            </a:fld>
            <a:endParaRPr lang="zh-TW" altLang="en-US"/>
          </a:p>
        </p:txBody>
      </p:sp>
      <p:sp>
        <p:nvSpPr>
          <p:cNvPr id="6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7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EE9A5A-199F-40B8-8E20-E9C204AC5CF0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TW" altLang="en-US" noProof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BC5889-A437-4D7C-ACAA-177DA78DA161}" type="datetimeFigureOut">
              <a:rPr lang="zh-TW" altLang="en-US"/>
              <a:pPr>
                <a:defRPr/>
              </a:pPr>
              <a:t>2022/11/8</a:t>
            </a:fld>
            <a:endParaRPr lang="zh-TW" altLang="en-US"/>
          </a:p>
        </p:txBody>
      </p:sp>
      <p:sp>
        <p:nvSpPr>
          <p:cNvPr id="6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7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6A6F5F-A406-476E-AC8E-02F4A82D88C6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標題版面配置區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/>
              <a:t>按一下以編輯母片標題樣式</a:t>
            </a:r>
          </a:p>
        </p:txBody>
      </p:sp>
      <p:sp>
        <p:nvSpPr>
          <p:cNvPr id="1027" name="文字版面配置區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0CD1EC41-9351-43A3-945D-A7841382F2CB}" type="datetimeFigureOut">
              <a:rPr lang="zh-TW" altLang="en-US"/>
              <a:pPr>
                <a:defRPr/>
              </a:pPr>
              <a:t>2022/11/8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91CFA6E4-3082-4F21-A11A-A7A780D7CA0A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Relationship Id="rId9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標題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zh-TW" altLang="en-US"/>
          </a:p>
        </p:txBody>
      </p:sp>
      <p:pic>
        <p:nvPicPr>
          <p:cNvPr id="2052" name="圖片 3" descr="IMG_4348.JPG"/>
          <p:cNvPicPr>
            <a:picLocks noChangeAspect="1"/>
          </p:cNvPicPr>
          <p:nvPr/>
        </p:nvPicPr>
        <p:blipFill>
          <a:blip r:embed="rId2" cstate="print">
            <a:lum bright="48000" contrast="-18000"/>
          </a:blip>
          <a:srcRect/>
          <a:stretch>
            <a:fillRect/>
          </a:stretch>
        </p:blipFill>
        <p:spPr bwMode="auto">
          <a:xfrm>
            <a:off x="0" y="-9144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矩形 14"/>
          <p:cNvSpPr/>
          <p:nvPr/>
        </p:nvSpPr>
        <p:spPr>
          <a:xfrm>
            <a:off x="725961" y="44624"/>
            <a:ext cx="7571303" cy="646331"/>
          </a:xfrm>
          <a:prstGeom prst="rect">
            <a:avLst/>
          </a:prstGeom>
          <a:noFill/>
          <a:effectLst/>
        </p:spPr>
        <p:txBody>
          <a:bodyPr wrap="none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zh-TW" altLang="en-US" sz="36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標楷體" pitchFamily="65" charset="-120"/>
                <a:ea typeface="標楷體" pitchFamily="65" charset="-120"/>
              </a:rPr>
              <a:t>  </a:t>
            </a:r>
            <a:r>
              <a:rPr kumimoji="0" lang="zh-TW" altLang="en-US" sz="36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/>
                <a:latin typeface="標楷體" pitchFamily="65" charset="-120"/>
                <a:ea typeface="標楷體" pitchFamily="65" charset="-120"/>
              </a:rPr>
              <a:t>桃園市桃園區慈文國小市</a:t>
            </a:r>
            <a:r>
              <a:rPr kumimoji="0" lang="zh-TW" altLang="en-US" sz="3600" b="1" cap="all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/>
                <a:latin typeface="標楷體" pitchFamily="65" charset="-120"/>
                <a:ea typeface="標楷體" pitchFamily="65" charset="-120"/>
              </a:rPr>
              <a:t>模範兒童</a:t>
            </a:r>
            <a:endParaRPr kumimoji="0" lang="zh-TW" altLang="en-US" sz="2000" b="1" cap="all" dirty="0">
              <a:ln w="0"/>
              <a:effectLst/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2054" name="文字方塊 16"/>
          <p:cNvSpPr txBox="1">
            <a:spLocks noChangeArrowheads="1"/>
          </p:cNvSpPr>
          <p:nvPr/>
        </p:nvSpPr>
        <p:spPr bwMode="auto">
          <a:xfrm>
            <a:off x="0" y="5807509"/>
            <a:ext cx="9144000" cy="10310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kumimoji="0" lang="zh-TW" altLang="en-US" sz="2400" b="1" dirty="0">
                <a:latin typeface="標楷體" pitchFamily="65" charset="-120"/>
                <a:ea typeface="標楷體" pitchFamily="65" charset="-120"/>
              </a:rPr>
              <a:t>六年一班詹宜軒</a:t>
            </a:r>
            <a:r>
              <a:rPr lang="zh-TW" altLang="en-US" sz="2400" b="1" dirty="0">
                <a:latin typeface="標楷體" pitchFamily="65" charset="-120"/>
                <a:ea typeface="標楷體" pitchFamily="65" charset="-120"/>
              </a:rPr>
              <a:t>  </a:t>
            </a:r>
            <a:r>
              <a:rPr kumimoji="0" lang="zh-TW" altLang="en-US" sz="2400" b="1" dirty="0">
                <a:latin typeface="標楷體" pitchFamily="65" charset="-120"/>
                <a:ea typeface="標楷體" pitchFamily="65" charset="-120"/>
              </a:rPr>
              <a:t>六年二班莊芷寧</a:t>
            </a:r>
            <a:r>
              <a:rPr lang="zh-TW" altLang="en-US" sz="2400" b="1" dirty="0">
                <a:latin typeface="標楷體" pitchFamily="65" charset="-120"/>
                <a:ea typeface="標楷體" pitchFamily="65" charset="-120"/>
              </a:rPr>
              <a:t>  </a:t>
            </a:r>
            <a:r>
              <a:rPr kumimoji="0" lang="zh-TW" altLang="en-US" sz="2400" b="1" dirty="0">
                <a:latin typeface="標楷體" pitchFamily="65" charset="-120"/>
                <a:ea typeface="標楷體" pitchFamily="65" charset="-120"/>
              </a:rPr>
              <a:t>六年三班呂亞蒨</a:t>
            </a:r>
            <a:endParaRPr kumimoji="0" lang="en-US" altLang="zh-TW" sz="2400" b="1" dirty="0">
              <a:latin typeface="標楷體" pitchFamily="65" charset="-120"/>
              <a:ea typeface="標楷體" pitchFamily="65" charset="-120"/>
            </a:endParaRPr>
          </a:p>
          <a:p>
            <a:pPr algn="ctr"/>
            <a:r>
              <a:rPr kumimoji="0" lang="zh-TW" altLang="en-US" sz="2400" b="1" dirty="0">
                <a:latin typeface="標楷體" pitchFamily="65" charset="-120"/>
                <a:ea typeface="標楷體" pitchFamily="65" charset="-120"/>
              </a:rPr>
              <a:t>六年四班許芷寧</a:t>
            </a:r>
            <a:r>
              <a:rPr lang="zh-TW" altLang="en-US" sz="2400" b="1" dirty="0">
                <a:latin typeface="標楷體" pitchFamily="65" charset="-120"/>
                <a:ea typeface="標楷體" pitchFamily="65" charset="-120"/>
              </a:rPr>
              <a:t>  </a:t>
            </a:r>
            <a:r>
              <a:rPr kumimoji="0" lang="zh-TW" altLang="en-US" sz="2400" b="1" dirty="0">
                <a:latin typeface="標楷體" pitchFamily="65" charset="-120"/>
                <a:ea typeface="標楷體" pitchFamily="65" charset="-120"/>
              </a:rPr>
              <a:t>六年五班林妤宸</a:t>
            </a:r>
            <a:r>
              <a:rPr lang="zh-TW" altLang="en-US" sz="2400" b="1" dirty="0">
                <a:latin typeface="標楷體" pitchFamily="65" charset="-120"/>
                <a:ea typeface="標楷體" pitchFamily="65" charset="-120"/>
              </a:rPr>
              <a:t>  </a:t>
            </a:r>
            <a:r>
              <a:rPr kumimoji="0" lang="zh-TW" altLang="en-US" sz="2400" b="1" dirty="0">
                <a:latin typeface="標楷體" pitchFamily="65" charset="-120"/>
                <a:ea typeface="標楷體" pitchFamily="65" charset="-120"/>
              </a:rPr>
              <a:t>六年六班畢  勝</a:t>
            </a:r>
            <a:endParaRPr lang="en-US" altLang="zh-TW" sz="2400" b="1" dirty="0">
              <a:latin typeface="標楷體" pitchFamily="65" charset="-120"/>
              <a:ea typeface="標楷體" pitchFamily="65" charset="-120"/>
            </a:endParaRPr>
          </a:p>
          <a:p>
            <a:pPr algn="ctr"/>
            <a:endParaRPr kumimoji="0" lang="zh-TW" altLang="en-US" sz="1100" b="1" dirty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4479634" y="2967335"/>
            <a:ext cx="18473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endParaRPr lang="zh-TW" altLang="en-US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4" name="矩形 3"/>
          <p:cNvSpPr/>
          <p:nvPr/>
        </p:nvSpPr>
        <p:spPr>
          <a:xfrm>
            <a:off x="4479635" y="2967335"/>
            <a:ext cx="18473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endParaRPr lang="zh-TW" altLang="en-US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7620" y="925750"/>
            <a:ext cx="4215572" cy="2291345"/>
          </a:xfrm>
          <a:prstGeom prst="rect">
            <a:avLst/>
          </a:prstGeom>
        </p:spPr>
      </p:pic>
      <p:pic>
        <p:nvPicPr>
          <p:cNvPr id="6" name="圖片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8775" y="3361759"/>
            <a:ext cx="1578094" cy="2476101"/>
          </a:xfrm>
          <a:prstGeom prst="rect">
            <a:avLst/>
          </a:prstGeom>
        </p:spPr>
      </p:pic>
      <p:pic>
        <p:nvPicPr>
          <p:cNvPr id="7" name="圖片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8264" y="876029"/>
            <a:ext cx="1370181" cy="2287619"/>
          </a:xfrm>
          <a:prstGeom prst="rect">
            <a:avLst/>
          </a:prstGeom>
        </p:spPr>
      </p:pic>
      <p:pic>
        <p:nvPicPr>
          <p:cNvPr id="8" name="圖片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1757" y="931227"/>
            <a:ext cx="1441778" cy="2320255"/>
          </a:xfrm>
          <a:prstGeom prst="rect">
            <a:avLst/>
          </a:prstGeom>
        </p:spPr>
      </p:pic>
      <p:pic>
        <p:nvPicPr>
          <p:cNvPr id="9" name="圖片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5518" y="3429000"/>
            <a:ext cx="1484460" cy="2397100"/>
          </a:xfrm>
          <a:prstGeom prst="rect">
            <a:avLst/>
          </a:prstGeom>
        </p:spPr>
      </p:pic>
      <p:pic>
        <p:nvPicPr>
          <p:cNvPr id="10" name="圖片 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9514" y="3444140"/>
            <a:ext cx="1383374" cy="2315427"/>
          </a:xfrm>
          <a:prstGeom prst="rect">
            <a:avLst/>
          </a:prstGeom>
        </p:spPr>
      </p:pic>
      <p:pic>
        <p:nvPicPr>
          <p:cNvPr id="11" name="圖片 10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99531" y="3436467"/>
            <a:ext cx="1532858" cy="2301396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188</TotalTime>
  <Words>31</Words>
  <Application>Microsoft Office PowerPoint</Application>
  <PresentationFormat>如螢幕大小 (4:3)</PresentationFormat>
  <Paragraphs>3</Paragraphs>
  <Slides>1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4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1</vt:i4>
      </vt:variant>
    </vt:vector>
  </HeadingPairs>
  <TitlesOfParts>
    <vt:vector size="6" baseType="lpstr">
      <vt:lpstr>新細明體</vt:lpstr>
      <vt:lpstr>標楷體</vt:lpstr>
      <vt:lpstr>Arial</vt:lpstr>
      <vt:lpstr>Calibri</vt:lpstr>
      <vt:lpstr>Office 佈景主題</vt:lpstr>
      <vt:lpstr>PowerPoint 簡報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投影片 1</dc:title>
  <dc:creator>user</dc:creator>
  <cp:lastModifiedBy>admin</cp:lastModifiedBy>
  <cp:revision>30</cp:revision>
  <cp:lastPrinted>2020-12-29T01:51:55Z</cp:lastPrinted>
  <dcterms:created xsi:type="dcterms:W3CDTF">2017-03-01T06:44:26Z</dcterms:created>
  <dcterms:modified xsi:type="dcterms:W3CDTF">2022-11-08T04:54:42Z</dcterms:modified>
</cp:coreProperties>
</file>