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92" r:id="rId3"/>
    <p:sldId id="295" r:id="rId4"/>
    <p:sldId id="286" r:id="rId5"/>
    <p:sldId id="291" r:id="rId6"/>
    <p:sldId id="294" r:id="rId7"/>
    <p:sldId id="293" r:id="rId8"/>
    <p:sldId id="296" r:id="rId9"/>
    <p:sldId id="290" r:id="rId10"/>
    <p:sldId id="287" r:id="rId11"/>
    <p:sldId id="282" r:id="rId12"/>
    <p:sldId id="257" r:id="rId13"/>
    <p:sldId id="259" r:id="rId14"/>
    <p:sldId id="260" r:id="rId15"/>
    <p:sldId id="261" r:id="rId16"/>
    <p:sldId id="262" r:id="rId17"/>
    <p:sldId id="266" r:id="rId18"/>
    <p:sldId id="263" r:id="rId19"/>
    <p:sldId id="267" r:id="rId20"/>
    <p:sldId id="268" r:id="rId21"/>
    <p:sldId id="264" r:id="rId22"/>
    <p:sldId id="270" r:id="rId23"/>
    <p:sldId id="269" r:id="rId24"/>
    <p:sldId id="277" r:id="rId25"/>
    <p:sldId id="272" r:id="rId26"/>
    <p:sldId id="273" r:id="rId27"/>
    <p:sldId id="274" r:id="rId28"/>
    <p:sldId id="275" r:id="rId29"/>
    <p:sldId id="283" r:id="rId30"/>
    <p:sldId id="288" r:id="rId31"/>
    <p:sldId id="298" r:id="rId32"/>
    <p:sldId id="299" r:id="rId33"/>
    <p:sldId id="285" r:id="rId34"/>
    <p:sldId id="284" r:id="rId35"/>
    <p:sldId id="271" r:id="rId36"/>
    <p:sldId id="281" r:id="rId37"/>
    <p:sldId id="278" r:id="rId38"/>
    <p:sldId id="29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6.jpg"/><Relationship Id="rId1" Type="http://schemas.openxmlformats.org/officeDocument/2006/relationships/image" Target="../media/image33.jpg"/><Relationship Id="rId5" Type="http://schemas.openxmlformats.org/officeDocument/2006/relationships/image" Target="../media/image37.jpg"/><Relationship Id="rId4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0D833-023C-45AC-AEB7-4A7AB8A5458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090410E-FD2B-436A-87F6-700439E4098D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數位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教育</a:t>
          </a:r>
        </a:p>
      </dgm:t>
    </dgm:pt>
    <dgm:pt modelId="{FE50AB93-006C-4102-9D7F-D017CDECBDAB}" type="parTrans" cxnId="{44A9AE9B-2B2F-474C-8073-97ED54CE285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4A40075-F7A0-483D-9CC4-C2E2F8E64A3F}" type="sibTrans" cxnId="{44A9AE9B-2B2F-474C-8073-97ED54CE285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AA4FCC08-79E6-49FD-ACB7-3B797A8672E7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0" i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核心</a:t>
          </a:r>
          <a:br>
            <a:rPr lang="en-US" altLang="zh-TW" b="0" i="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b="0" i="0" dirty="0">
              <a:latin typeface="華康儷中黑" panose="020B0509000000000000" pitchFamily="49" charset="-120"/>
              <a:ea typeface="華康儷中黑" panose="020B0509000000000000" pitchFamily="49" charset="-120"/>
            </a:rPr>
            <a:t>老師</a:t>
          </a:r>
          <a:endParaRPr lang="zh-TW" altLang="en-US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E2CCF1F-1384-480F-97EF-3EF44ED70B1F}" type="parTrans" cxnId="{D6913B53-0A45-43A9-B649-2B180DA6B89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B177475-99A5-4DA8-A314-D095DC11C2BC}" type="sibTrans" cxnId="{D6913B53-0A45-43A9-B649-2B180DA6B89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0112588-A99F-4DA8-831E-CF96AC31E6CF}">
      <dgm:prSet phldrT="[文字]"/>
      <dgm:spPr/>
      <dgm:t>
        <a:bodyPr/>
        <a:lstStyle/>
        <a:p>
          <a:r>
            <a:rPr lang="zh-TW" altLang="en-US" b="0" i="0" dirty="0">
              <a:latin typeface="華康儷中黑" panose="020B0509000000000000" pitchFamily="49" charset="-120"/>
              <a:ea typeface="華康儷中黑" panose="020B0509000000000000" pitchFamily="49" charset="-120"/>
            </a:rPr>
            <a:t>老師們能在課堂實際使用</a:t>
          </a:r>
          <a:endParaRPr lang="zh-TW" altLang="en-US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EAF10366-7266-4AA5-AD79-14F750EB4BDF}" type="parTrans" cxnId="{2712CB78-74B3-4CC4-8D0D-5B009434AD1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DDE2A44-C547-4518-90F1-8318B40CE676}" type="sibTrans" cxnId="{2712CB78-74B3-4CC4-8D0D-5B009434AD1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2F25759-1B47-4D30-85D9-40FDA0AAF54E}">
      <dgm:prSet phldrT="[文字]"/>
      <dgm:spPr/>
      <dgm:t>
        <a:bodyPr/>
        <a:lstStyle/>
        <a:p>
          <a:r>
            <a:rPr lang="zh-TW" altLang="en-US" b="0" i="0" dirty="0">
              <a:latin typeface="華康儷中黑" panose="020B0509000000000000" pitchFamily="49" charset="-120"/>
              <a:ea typeface="華康儷中黑" panose="020B0509000000000000" pitchFamily="49" charset="-120"/>
            </a:rPr>
            <a:t>將數位教育的理念帶給學生</a:t>
          </a:r>
          <a:endParaRPr lang="zh-TW" altLang="en-US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1373DF7-1980-4C5E-9F7D-A623C262D993}" type="parTrans" cxnId="{FCBA1079-6046-4D38-94EB-DEDAC69F658B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2FBE27D-4733-415C-AF32-068CAF7D6E4E}" type="sibTrans" cxnId="{FCBA1079-6046-4D38-94EB-DEDAC69F658B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079BC7B-7E5F-4C6E-982D-9493ECE96910}" type="pres">
      <dgm:prSet presAssocID="{5440D833-023C-45AC-AEB7-4A7AB8A545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B740C71-8DB4-406D-8A0D-D09A0833D90A}" type="pres">
      <dgm:prSet presAssocID="{F090410E-FD2B-436A-87F6-700439E4098D}" presName="root1" presStyleCnt="0"/>
      <dgm:spPr/>
    </dgm:pt>
    <dgm:pt modelId="{8EDCDD4A-DC2A-4FE1-A9BA-F05CCBD167DB}" type="pres">
      <dgm:prSet presAssocID="{F090410E-FD2B-436A-87F6-700439E4098D}" presName="LevelOneTextNode" presStyleLbl="node0" presStyleIdx="0" presStyleCnt="1" custScaleX="74267">
        <dgm:presLayoutVars>
          <dgm:chPref val="3"/>
        </dgm:presLayoutVars>
      </dgm:prSet>
      <dgm:spPr/>
    </dgm:pt>
    <dgm:pt modelId="{9B0CB268-2BF5-4895-91E6-4B52E5E911D7}" type="pres">
      <dgm:prSet presAssocID="{F090410E-FD2B-436A-87F6-700439E4098D}" presName="level2hierChild" presStyleCnt="0"/>
      <dgm:spPr/>
    </dgm:pt>
    <dgm:pt modelId="{F621C514-D2D6-4BED-9E99-1F117EFB7D01}" type="pres">
      <dgm:prSet presAssocID="{FE2CCF1F-1384-480F-97EF-3EF44ED70B1F}" presName="conn2-1" presStyleLbl="parChTrans1D2" presStyleIdx="0" presStyleCnt="1"/>
      <dgm:spPr/>
    </dgm:pt>
    <dgm:pt modelId="{5DF09F49-BBDF-4A05-BF87-652436839FE3}" type="pres">
      <dgm:prSet presAssocID="{FE2CCF1F-1384-480F-97EF-3EF44ED70B1F}" presName="connTx" presStyleLbl="parChTrans1D2" presStyleIdx="0" presStyleCnt="1"/>
      <dgm:spPr/>
    </dgm:pt>
    <dgm:pt modelId="{A659C2AD-DA68-4CC4-A559-BEE71695A409}" type="pres">
      <dgm:prSet presAssocID="{AA4FCC08-79E6-49FD-ACB7-3B797A8672E7}" presName="root2" presStyleCnt="0"/>
      <dgm:spPr/>
    </dgm:pt>
    <dgm:pt modelId="{8D4EAF5A-E650-4AA3-96A8-4002B0D3C661}" type="pres">
      <dgm:prSet presAssocID="{AA4FCC08-79E6-49FD-ACB7-3B797A8672E7}" presName="LevelTwoTextNode" presStyleLbl="node2" presStyleIdx="0" presStyleCnt="1" custScaleX="57694">
        <dgm:presLayoutVars>
          <dgm:chPref val="3"/>
        </dgm:presLayoutVars>
      </dgm:prSet>
      <dgm:spPr/>
    </dgm:pt>
    <dgm:pt modelId="{EDF4B27B-00B1-4245-8DC6-00B6B168ADF3}" type="pres">
      <dgm:prSet presAssocID="{AA4FCC08-79E6-49FD-ACB7-3B797A8672E7}" presName="level3hierChild" presStyleCnt="0"/>
      <dgm:spPr/>
    </dgm:pt>
    <dgm:pt modelId="{02D0857D-2A1F-4BEE-96A7-AF3A42842B5C}" type="pres">
      <dgm:prSet presAssocID="{EAF10366-7266-4AA5-AD79-14F750EB4BDF}" presName="conn2-1" presStyleLbl="parChTrans1D3" presStyleIdx="0" presStyleCnt="2"/>
      <dgm:spPr/>
    </dgm:pt>
    <dgm:pt modelId="{1EFDC0ED-D74C-42D6-B4E2-40A8E8315E5B}" type="pres">
      <dgm:prSet presAssocID="{EAF10366-7266-4AA5-AD79-14F750EB4BDF}" presName="connTx" presStyleLbl="parChTrans1D3" presStyleIdx="0" presStyleCnt="2"/>
      <dgm:spPr/>
    </dgm:pt>
    <dgm:pt modelId="{C331FABF-63A4-442A-858C-A17A043C3054}" type="pres">
      <dgm:prSet presAssocID="{F0112588-A99F-4DA8-831E-CF96AC31E6CF}" presName="root2" presStyleCnt="0"/>
      <dgm:spPr/>
    </dgm:pt>
    <dgm:pt modelId="{AEF26EA0-39B8-49D8-9011-3838030E5AA5}" type="pres">
      <dgm:prSet presAssocID="{F0112588-A99F-4DA8-831E-CF96AC31E6CF}" presName="LevelTwoTextNode" presStyleLbl="node3" presStyleIdx="0" presStyleCnt="2" custScaleX="218758">
        <dgm:presLayoutVars>
          <dgm:chPref val="3"/>
        </dgm:presLayoutVars>
      </dgm:prSet>
      <dgm:spPr/>
    </dgm:pt>
    <dgm:pt modelId="{C1FAFEFB-A9A9-436C-B955-8DA136A02F06}" type="pres">
      <dgm:prSet presAssocID="{F0112588-A99F-4DA8-831E-CF96AC31E6CF}" presName="level3hierChild" presStyleCnt="0"/>
      <dgm:spPr/>
    </dgm:pt>
    <dgm:pt modelId="{19F9D056-ECD6-4FA3-AB6F-798EF019052D}" type="pres">
      <dgm:prSet presAssocID="{D1373DF7-1980-4C5E-9F7D-A623C262D993}" presName="conn2-1" presStyleLbl="parChTrans1D3" presStyleIdx="1" presStyleCnt="2"/>
      <dgm:spPr/>
    </dgm:pt>
    <dgm:pt modelId="{AF034696-B97C-41DC-A4F9-CC4142947BD7}" type="pres">
      <dgm:prSet presAssocID="{D1373DF7-1980-4C5E-9F7D-A623C262D993}" presName="connTx" presStyleLbl="parChTrans1D3" presStyleIdx="1" presStyleCnt="2"/>
      <dgm:spPr/>
    </dgm:pt>
    <dgm:pt modelId="{F3212CBF-FFA1-4735-B164-CC66C4274DC5}" type="pres">
      <dgm:prSet presAssocID="{02F25759-1B47-4D30-85D9-40FDA0AAF54E}" presName="root2" presStyleCnt="0"/>
      <dgm:spPr/>
    </dgm:pt>
    <dgm:pt modelId="{7A9693D8-76CF-4930-96C1-3CF07CBA1FB2}" type="pres">
      <dgm:prSet presAssocID="{02F25759-1B47-4D30-85D9-40FDA0AAF54E}" presName="LevelTwoTextNode" presStyleLbl="node3" presStyleIdx="1" presStyleCnt="2" custScaleX="220070" custLinFactNeighborX="1360" custLinFactNeighborY="907">
        <dgm:presLayoutVars>
          <dgm:chPref val="3"/>
        </dgm:presLayoutVars>
      </dgm:prSet>
      <dgm:spPr/>
    </dgm:pt>
    <dgm:pt modelId="{FB242ADB-4409-492E-B152-5F7471DF8CF8}" type="pres">
      <dgm:prSet presAssocID="{02F25759-1B47-4D30-85D9-40FDA0AAF54E}" presName="level3hierChild" presStyleCnt="0"/>
      <dgm:spPr/>
    </dgm:pt>
  </dgm:ptLst>
  <dgm:cxnLst>
    <dgm:cxn modelId="{2893880F-29D0-4D52-B19E-8A7F0DA207D7}" type="presOf" srcId="{D1373DF7-1980-4C5E-9F7D-A623C262D993}" destId="{19F9D056-ECD6-4FA3-AB6F-798EF019052D}" srcOrd="0" destOrd="0" presId="urn:microsoft.com/office/officeart/2005/8/layout/hierarchy2"/>
    <dgm:cxn modelId="{F9FC4723-0C79-499D-81A6-579DAFF96E5F}" type="presOf" srcId="{F090410E-FD2B-436A-87F6-700439E4098D}" destId="{8EDCDD4A-DC2A-4FE1-A9BA-F05CCBD167DB}" srcOrd="0" destOrd="0" presId="urn:microsoft.com/office/officeart/2005/8/layout/hierarchy2"/>
    <dgm:cxn modelId="{0326EF4E-9408-48DF-B8D0-23C9E1AE6D7E}" type="presOf" srcId="{AA4FCC08-79E6-49FD-ACB7-3B797A8672E7}" destId="{8D4EAF5A-E650-4AA3-96A8-4002B0D3C661}" srcOrd="0" destOrd="0" presId="urn:microsoft.com/office/officeart/2005/8/layout/hierarchy2"/>
    <dgm:cxn modelId="{D6913B53-0A45-43A9-B649-2B180DA6B89E}" srcId="{F090410E-FD2B-436A-87F6-700439E4098D}" destId="{AA4FCC08-79E6-49FD-ACB7-3B797A8672E7}" srcOrd="0" destOrd="0" parTransId="{FE2CCF1F-1384-480F-97EF-3EF44ED70B1F}" sibTransId="{DB177475-99A5-4DA8-A314-D095DC11C2BC}"/>
    <dgm:cxn modelId="{2712CB78-74B3-4CC4-8D0D-5B009434AD1E}" srcId="{AA4FCC08-79E6-49FD-ACB7-3B797A8672E7}" destId="{F0112588-A99F-4DA8-831E-CF96AC31E6CF}" srcOrd="0" destOrd="0" parTransId="{EAF10366-7266-4AA5-AD79-14F750EB4BDF}" sibTransId="{FDDE2A44-C547-4518-90F1-8318B40CE676}"/>
    <dgm:cxn modelId="{B919D278-FF2A-4E02-A099-6E47BA2F7EA4}" type="presOf" srcId="{EAF10366-7266-4AA5-AD79-14F750EB4BDF}" destId="{1EFDC0ED-D74C-42D6-B4E2-40A8E8315E5B}" srcOrd="1" destOrd="0" presId="urn:microsoft.com/office/officeart/2005/8/layout/hierarchy2"/>
    <dgm:cxn modelId="{FCBA1079-6046-4D38-94EB-DEDAC69F658B}" srcId="{AA4FCC08-79E6-49FD-ACB7-3B797A8672E7}" destId="{02F25759-1B47-4D30-85D9-40FDA0AAF54E}" srcOrd="1" destOrd="0" parTransId="{D1373DF7-1980-4C5E-9F7D-A623C262D993}" sibTransId="{C2FBE27D-4733-415C-AF32-068CAF7D6E4E}"/>
    <dgm:cxn modelId="{81D83E81-E76C-46DA-A5F1-E15DFCE405A4}" type="presOf" srcId="{02F25759-1B47-4D30-85D9-40FDA0AAF54E}" destId="{7A9693D8-76CF-4930-96C1-3CF07CBA1FB2}" srcOrd="0" destOrd="0" presId="urn:microsoft.com/office/officeart/2005/8/layout/hierarchy2"/>
    <dgm:cxn modelId="{4AA57283-9E9E-49ED-8713-906F5B92EA8C}" type="presOf" srcId="{5440D833-023C-45AC-AEB7-4A7AB8A54587}" destId="{F079BC7B-7E5F-4C6E-982D-9493ECE96910}" srcOrd="0" destOrd="0" presId="urn:microsoft.com/office/officeart/2005/8/layout/hierarchy2"/>
    <dgm:cxn modelId="{44A9AE9B-2B2F-474C-8073-97ED54CE2857}" srcId="{5440D833-023C-45AC-AEB7-4A7AB8A54587}" destId="{F090410E-FD2B-436A-87F6-700439E4098D}" srcOrd="0" destOrd="0" parTransId="{FE50AB93-006C-4102-9D7F-D017CDECBDAB}" sibTransId="{04A40075-F7A0-483D-9CC4-C2E2F8E64A3F}"/>
    <dgm:cxn modelId="{373ADFA8-E2BB-40A5-9EA4-AEF864650CA3}" type="presOf" srcId="{FE2CCF1F-1384-480F-97EF-3EF44ED70B1F}" destId="{F621C514-D2D6-4BED-9E99-1F117EFB7D01}" srcOrd="0" destOrd="0" presId="urn:microsoft.com/office/officeart/2005/8/layout/hierarchy2"/>
    <dgm:cxn modelId="{2DD10EC7-ED4F-4E8C-8E0A-CE8F8B1F2097}" type="presOf" srcId="{EAF10366-7266-4AA5-AD79-14F750EB4BDF}" destId="{02D0857D-2A1F-4BEE-96A7-AF3A42842B5C}" srcOrd="0" destOrd="0" presId="urn:microsoft.com/office/officeart/2005/8/layout/hierarchy2"/>
    <dgm:cxn modelId="{283EA8CA-A385-4894-AE74-07B580CDA05C}" type="presOf" srcId="{D1373DF7-1980-4C5E-9F7D-A623C262D993}" destId="{AF034696-B97C-41DC-A4F9-CC4142947BD7}" srcOrd="1" destOrd="0" presId="urn:microsoft.com/office/officeart/2005/8/layout/hierarchy2"/>
    <dgm:cxn modelId="{71AF26DA-BB0E-4947-BAC1-5FE16C2B0B81}" type="presOf" srcId="{F0112588-A99F-4DA8-831E-CF96AC31E6CF}" destId="{AEF26EA0-39B8-49D8-9011-3838030E5AA5}" srcOrd="0" destOrd="0" presId="urn:microsoft.com/office/officeart/2005/8/layout/hierarchy2"/>
    <dgm:cxn modelId="{317E09E2-8DC7-4BEB-A527-83C65F0C5113}" type="presOf" srcId="{FE2CCF1F-1384-480F-97EF-3EF44ED70B1F}" destId="{5DF09F49-BBDF-4A05-BF87-652436839FE3}" srcOrd="1" destOrd="0" presId="urn:microsoft.com/office/officeart/2005/8/layout/hierarchy2"/>
    <dgm:cxn modelId="{377FA29A-83E7-4A78-87B5-FD0BCD1848A9}" type="presParOf" srcId="{F079BC7B-7E5F-4C6E-982D-9493ECE96910}" destId="{AB740C71-8DB4-406D-8A0D-D09A0833D90A}" srcOrd="0" destOrd="0" presId="urn:microsoft.com/office/officeart/2005/8/layout/hierarchy2"/>
    <dgm:cxn modelId="{4F132688-4703-46DC-A631-2C80875C3761}" type="presParOf" srcId="{AB740C71-8DB4-406D-8A0D-D09A0833D90A}" destId="{8EDCDD4A-DC2A-4FE1-A9BA-F05CCBD167DB}" srcOrd="0" destOrd="0" presId="urn:microsoft.com/office/officeart/2005/8/layout/hierarchy2"/>
    <dgm:cxn modelId="{3D1251DC-89F2-446F-A966-A528A98EF85E}" type="presParOf" srcId="{AB740C71-8DB4-406D-8A0D-D09A0833D90A}" destId="{9B0CB268-2BF5-4895-91E6-4B52E5E911D7}" srcOrd="1" destOrd="0" presId="urn:microsoft.com/office/officeart/2005/8/layout/hierarchy2"/>
    <dgm:cxn modelId="{014E6025-8FAF-4BCB-890C-6903B7A44143}" type="presParOf" srcId="{9B0CB268-2BF5-4895-91E6-4B52E5E911D7}" destId="{F621C514-D2D6-4BED-9E99-1F117EFB7D01}" srcOrd="0" destOrd="0" presId="urn:microsoft.com/office/officeart/2005/8/layout/hierarchy2"/>
    <dgm:cxn modelId="{C8A4C8AB-AA93-43D6-B8FA-B3A050B464E3}" type="presParOf" srcId="{F621C514-D2D6-4BED-9E99-1F117EFB7D01}" destId="{5DF09F49-BBDF-4A05-BF87-652436839FE3}" srcOrd="0" destOrd="0" presId="urn:microsoft.com/office/officeart/2005/8/layout/hierarchy2"/>
    <dgm:cxn modelId="{03276E09-3899-4322-A2B8-A4B2D0A4B227}" type="presParOf" srcId="{9B0CB268-2BF5-4895-91E6-4B52E5E911D7}" destId="{A659C2AD-DA68-4CC4-A559-BEE71695A409}" srcOrd="1" destOrd="0" presId="urn:microsoft.com/office/officeart/2005/8/layout/hierarchy2"/>
    <dgm:cxn modelId="{E078C124-DFC1-464E-BE87-A9F42671B22A}" type="presParOf" srcId="{A659C2AD-DA68-4CC4-A559-BEE71695A409}" destId="{8D4EAF5A-E650-4AA3-96A8-4002B0D3C661}" srcOrd="0" destOrd="0" presId="urn:microsoft.com/office/officeart/2005/8/layout/hierarchy2"/>
    <dgm:cxn modelId="{B8BCC972-F894-441D-9E86-4CB97C651B78}" type="presParOf" srcId="{A659C2AD-DA68-4CC4-A559-BEE71695A409}" destId="{EDF4B27B-00B1-4245-8DC6-00B6B168ADF3}" srcOrd="1" destOrd="0" presId="urn:microsoft.com/office/officeart/2005/8/layout/hierarchy2"/>
    <dgm:cxn modelId="{1ECF9780-A971-4008-A932-9716FFD9BEFF}" type="presParOf" srcId="{EDF4B27B-00B1-4245-8DC6-00B6B168ADF3}" destId="{02D0857D-2A1F-4BEE-96A7-AF3A42842B5C}" srcOrd="0" destOrd="0" presId="urn:microsoft.com/office/officeart/2005/8/layout/hierarchy2"/>
    <dgm:cxn modelId="{EC4ABDB3-F3D7-4B64-AB80-7910732ED273}" type="presParOf" srcId="{02D0857D-2A1F-4BEE-96A7-AF3A42842B5C}" destId="{1EFDC0ED-D74C-42D6-B4E2-40A8E8315E5B}" srcOrd="0" destOrd="0" presId="urn:microsoft.com/office/officeart/2005/8/layout/hierarchy2"/>
    <dgm:cxn modelId="{9D801B5C-0536-4A5D-B16E-D6421A3024B9}" type="presParOf" srcId="{EDF4B27B-00B1-4245-8DC6-00B6B168ADF3}" destId="{C331FABF-63A4-442A-858C-A17A043C3054}" srcOrd="1" destOrd="0" presId="urn:microsoft.com/office/officeart/2005/8/layout/hierarchy2"/>
    <dgm:cxn modelId="{8FDCB163-3801-4B21-ACEB-E9E7177B045D}" type="presParOf" srcId="{C331FABF-63A4-442A-858C-A17A043C3054}" destId="{AEF26EA0-39B8-49D8-9011-3838030E5AA5}" srcOrd="0" destOrd="0" presId="urn:microsoft.com/office/officeart/2005/8/layout/hierarchy2"/>
    <dgm:cxn modelId="{9D12E9D2-D7D8-4293-86AD-AD4195539C12}" type="presParOf" srcId="{C331FABF-63A4-442A-858C-A17A043C3054}" destId="{C1FAFEFB-A9A9-436C-B955-8DA136A02F06}" srcOrd="1" destOrd="0" presId="urn:microsoft.com/office/officeart/2005/8/layout/hierarchy2"/>
    <dgm:cxn modelId="{4DA23CA4-AA03-423B-AC56-0A96A87CC4C4}" type="presParOf" srcId="{EDF4B27B-00B1-4245-8DC6-00B6B168ADF3}" destId="{19F9D056-ECD6-4FA3-AB6F-798EF019052D}" srcOrd="2" destOrd="0" presId="urn:microsoft.com/office/officeart/2005/8/layout/hierarchy2"/>
    <dgm:cxn modelId="{9302A9E7-7FAD-4020-9BF1-FF313295273F}" type="presParOf" srcId="{19F9D056-ECD6-4FA3-AB6F-798EF019052D}" destId="{AF034696-B97C-41DC-A4F9-CC4142947BD7}" srcOrd="0" destOrd="0" presId="urn:microsoft.com/office/officeart/2005/8/layout/hierarchy2"/>
    <dgm:cxn modelId="{E96F9CA0-475D-4BED-9CD7-D8AA218F537E}" type="presParOf" srcId="{EDF4B27B-00B1-4245-8DC6-00B6B168ADF3}" destId="{F3212CBF-FFA1-4735-B164-CC66C4274DC5}" srcOrd="3" destOrd="0" presId="urn:microsoft.com/office/officeart/2005/8/layout/hierarchy2"/>
    <dgm:cxn modelId="{68F2A98C-47DE-4020-BA2E-3B362B43ED0F}" type="presParOf" srcId="{F3212CBF-FFA1-4735-B164-CC66C4274DC5}" destId="{7A9693D8-76CF-4930-96C1-3CF07CBA1FB2}" srcOrd="0" destOrd="0" presId="urn:microsoft.com/office/officeart/2005/8/layout/hierarchy2"/>
    <dgm:cxn modelId="{EC432AE5-C9DA-4C5C-BD2A-D1562EE590DA}" type="presParOf" srcId="{F3212CBF-FFA1-4735-B164-CC66C4274DC5}" destId="{FB242ADB-4409-492E-B152-5F7471DF8C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0B61E-466D-4E87-B4D4-20E9B4DDFDF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2F12870-C8E1-48BF-839B-59FF811FB48B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硬體</a:t>
          </a:r>
        </a:p>
      </dgm:t>
    </dgm:pt>
    <dgm:pt modelId="{54E35909-9067-4BFE-82DD-7332A480E86A}" type="parTrans" cxnId="{5DAB8B65-FD8B-494F-BE56-5A021C67BF1D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99803DC-FA31-424A-B8BD-63EBF473E81D}" type="sibTrans" cxnId="{5DAB8B65-FD8B-494F-BE56-5A021C67BF1D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781C562-CC14-4EA4-B2DD-8B95C81C8C41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個人電腦</a:t>
          </a:r>
        </a:p>
      </dgm:t>
    </dgm:pt>
    <dgm:pt modelId="{2696A307-E8F2-44A8-9249-23785B6F9F02}" type="parTrans" cxnId="{66BEB7AC-2358-4863-B866-7ADB1990F38E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EF5DFE74-CA3E-48BD-9FB0-F37112165BFB}" type="sibTrans" cxnId="{66BEB7AC-2358-4863-B866-7ADB1990F38E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7AE1BA9-083C-4C43-9BFF-F12CAD7E4E64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平板</a:t>
          </a:r>
        </a:p>
      </dgm:t>
    </dgm:pt>
    <dgm:pt modelId="{669BDD73-A6C5-44A6-AA4A-28AAC22AFE7A}" type="parTrans" cxnId="{863AE7AE-E1E8-467B-948E-6ABE68E99896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ECB8C18-7F9A-4CD0-8AC1-FFC75E2CF0FE}" type="sibTrans" cxnId="{863AE7AE-E1E8-467B-948E-6ABE68E99896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EE6DA9D-69E8-4E65-A919-755D2BC122A3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軟體</a:t>
          </a:r>
        </a:p>
      </dgm:t>
    </dgm:pt>
    <dgm:pt modelId="{1ADF6678-43BD-449F-924A-16DA60297D52}" type="parTrans" cxnId="{EF818735-0969-4C50-A183-6AF4B4E6BC38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37D4601-DF3F-43E6-AAEF-1D2855D0B355}" type="sibTrans" cxnId="{EF818735-0969-4C50-A183-6AF4B4E6BC38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37D670A8-5F01-4863-9079-1772F1877F0C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視訊軟體</a:t>
          </a:r>
        </a:p>
      </dgm:t>
    </dgm:pt>
    <dgm:pt modelId="{29F1E35E-2DEC-4AAC-A6B1-7FEB3F10D27F}" type="parTrans" cxnId="{271CF3BF-C2DD-47BF-8C2B-BB5ADD3A48BC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B64B4A53-1C0F-4409-BAFF-9C94B35B6B6E}" type="sibTrans" cxnId="{271CF3BF-C2DD-47BF-8C2B-BB5ADD3A48BC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6C045FC-BE8F-4742-B2C0-9AF2E4B69ACA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工具軟體</a:t>
          </a:r>
        </a:p>
      </dgm:t>
    </dgm:pt>
    <dgm:pt modelId="{E965841F-FFEB-41E4-A401-2D42292D6811}" type="parTrans" cxnId="{478BD4D1-1CDE-4C48-9F69-3428CEF16DFB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D329FDF-2EF3-4053-90CB-83A975417F50}" type="sibTrans" cxnId="{478BD4D1-1CDE-4C48-9F69-3428CEF16DFB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B01C33B-A50C-489D-8065-7D04597F39CA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數位學習內容</a:t>
          </a:r>
        </a:p>
      </dgm:t>
    </dgm:pt>
    <dgm:pt modelId="{38F05B18-1291-4E16-8E8D-34A076AA339F}" type="parTrans" cxnId="{4E50EA15-1172-47C8-99C2-ECFC04388A73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DF66D7D-E9A3-42B6-8F0C-8CC1299715D4}" type="sibTrans" cxnId="{4E50EA15-1172-47C8-99C2-ECFC04388A73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6E147CA-E225-43C6-B9D7-AAF989CF72B5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教室</a:t>
          </a:r>
        </a:p>
      </dgm:t>
    </dgm:pt>
    <dgm:pt modelId="{7727158F-A12E-49C5-9D60-3FA7C22AF462}" type="parTrans" cxnId="{334C6C0D-17F5-4CDF-B0A7-04A6279E3806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F46847B-4EB1-453D-AC25-D5387D1458DE}" type="sibTrans" cxnId="{334C6C0D-17F5-4CDF-B0A7-04A6279E3806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104E17F-5438-4B93-9E50-16FA7CB7CFE6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教學的主要場域</a:t>
          </a:r>
        </a:p>
      </dgm:t>
    </dgm:pt>
    <dgm:pt modelId="{7E98E3DE-93C9-4B5F-86FA-495EAF59BE5C}" type="parTrans" cxnId="{948410B8-2290-4606-BF81-FC1D92962FD2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FABBCF6-D0A8-4077-B6D9-643856920B26}" type="sibTrans" cxnId="{948410B8-2290-4606-BF81-FC1D92962FD2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59EC9F4-558B-491C-8C61-B3B3E34B9444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方便進行數位學習</a:t>
          </a:r>
        </a:p>
      </dgm:t>
    </dgm:pt>
    <dgm:pt modelId="{EA11F823-5A3B-47C3-ACD6-95D539DF9E68}" type="parTrans" cxnId="{212CD31B-2A26-4E83-A98B-3D6D65F78C35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946F9A48-D62F-43DE-BC8D-FC8436525F02}" type="sibTrans" cxnId="{212CD31B-2A26-4E83-A98B-3D6D65F78C35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B655F6A-510D-48F7-8528-A394A4D839A3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數位內容</a:t>
          </a:r>
        </a:p>
      </dgm:t>
    </dgm:pt>
    <dgm:pt modelId="{A6A0157E-B2B0-4070-92CD-9061BB6BD5D1}" type="parTrans" cxnId="{7DA4F7D9-F71C-44E4-A470-F651683FCF79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16A5DC47-FCEB-42B0-8C3A-267C4F13B2A3}" type="sibTrans" cxnId="{7DA4F7D9-F71C-44E4-A470-F651683FCF79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936B8218-2CB7-4E66-838D-D824BE871C7F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教學內容</a:t>
          </a:r>
          <a:r>
            <a:rPr lang="en-US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&amp;</a:t>
          </a:r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教材</a:t>
          </a:r>
        </a:p>
      </dgm:t>
    </dgm:pt>
    <dgm:pt modelId="{244D82E6-AC0B-4C04-A2B6-FA1D9245A68D}" type="parTrans" cxnId="{316570C6-E001-4FD8-8EBD-ABBB09FE19A8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590801E-4483-4750-B32F-B298F4021E5D}" type="sibTrans" cxnId="{316570C6-E001-4FD8-8EBD-ABBB09FE19A8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74DCF2E-1B3A-466B-88BF-4A6D30F113BC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生動吸引學生注意</a:t>
          </a:r>
        </a:p>
      </dgm:t>
    </dgm:pt>
    <dgm:pt modelId="{72E7D75C-E896-4C05-94CD-23FA1F9E5353}" type="parTrans" cxnId="{B6F1BEC9-399F-4897-848C-E70B13028C6A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81AD717F-05EC-4514-B14F-9FA977C4DF4D}" type="sibTrans" cxnId="{B6F1BEC9-399F-4897-848C-E70B13028C6A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AFCC4F0-6876-4A68-AAEB-B37D8A43F61D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教材的數位化</a:t>
          </a:r>
        </a:p>
      </dgm:t>
    </dgm:pt>
    <dgm:pt modelId="{344BAC28-FD97-47BF-9699-E469B24AFB96}" type="sibTrans" cxnId="{E592BDDC-22E7-40F7-9B4F-915C27C94ABD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2EA4206-4EE4-45FC-B405-3091907F68DD}" type="parTrans" cxnId="{E592BDDC-22E7-40F7-9B4F-915C27C94ABD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3D30E926-19C9-4188-ABBE-EAD97D8F4F6F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影音</a:t>
          </a:r>
        </a:p>
      </dgm:t>
    </dgm:pt>
    <dgm:pt modelId="{FD5F1137-3190-4049-A861-BA58ED19F5C8}" type="parTrans" cxnId="{9B0E6077-1439-4D7C-B027-BE89671545AE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3ED8587-B53D-4777-B25A-91E891CB4454}" type="sibTrans" cxnId="{9B0E6077-1439-4D7C-B027-BE89671545AE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A0D4476D-4986-48F1-9976-82590C57C1F7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模擬</a:t>
          </a:r>
        </a:p>
      </dgm:t>
    </dgm:pt>
    <dgm:pt modelId="{EC65DF30-5F62-4A93-A8B7-74E9C0DA5828}" type="parTrans" cxnId="{361083AF-EEB0-4165-975B-DDDC78E8B6AF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A3DFEE5E-1CA5-4765-ADC3-DAB586FE0B4E}" type="sibTrans" cxnId="{361083AF-EEB0-4165-975B-DDDC78E8B6AF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72D6C2CE-C826-4B39-83B9-3FC991459DF2}">
      <dgm:prSet phldrT="[文字]"/>
      <dgm:spPr/>
      <dgm:t>
        <a:bodyPr/>
        <a:lstStyle/>
        <a:p>
          <a:r>
            <a:rPr lang="en-US" altLang="en-US" b="0">
              <a:latin typeface="華康儷中黑" panose="020B0509000000000000" pitchFamily="49" charset="-120"/>
              <a:ea typeface="華康儷中黑" panose="020B0509000000000000" pitchFamily="49" charset="-120"/>
            </a:rPr>
            <a:t>AR</a:t>
          </a:r>
          <a:r>
            <a:rPr lang="zh-TW" altLang="en-US" b="0">
              <a:latin typeface="華康儷中黑" panose="020B0509000000000000" pitchFamily="49" charset="-120"/>
              <a:ea typeface="華康儷中黑" panose="020B0509000000000000" pitchFamily="49" charset="-120"/>
            </a:rPr>
            <a:t>、</a:t>
          </a:r>
          <a:r>
            <a:rPr lang="en-US" altLang="en-US" b="0">
              <a:latin typeface="華康儷中黑" panose="020B0509000000000000" pitchFamily="49" charset="-120"/>
              <a:ea typeface="華康儷中黑" panose="020B0509000000000000" pitchFamily="49" charset="-120"/>
            </a:rPr>
            <a:t>VR</a:t>
          </a:r>
          <a:endParaRPr lang="zh-TW" altLang="en-US" b="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147BE0C7-B726-4621-8C38-5CC4BDA4AF7A}" type="parTrans" cxnId="{9AE9B610-9E89-4458-A7FE-908BAC0ACAD4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75C9C19-4AD7-491A-A90D-FE8060E09A5D}" type="sibTrans" cxnId="{9AE9B610-9E89-4458-A7FE-908BAC0ACAD4}">
      <dgm:prSet/>
      <dgm:spPr/>
      <dgm:t>
        <a:bodyPr/>
        <a:lstStyle/>
        <a:p>
          <a:endParaRPr lang="zh-TW" altLang="en-US" b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E14B419-F0E1-40EF-A525-70AF34C6C73F}">
      <dgm:prSet phldrT="[文字]"/>
      <dgm:spPr/>
      <dgm:t>
        <a:bodyPr/>
        <a:lstStyle/>
        <a:p>
          <a:r>
            <a:rPr lang="zh-TW" altLang="en-US" b="0" dirty="0">
              <a:latin typeface="華康儷中黑" panose="020B0509000000000000" pitchFamily="49" charset="-120"/>
              <a:ea typeface="華康儷中黑" panose="020B0509000000000000" pitchFamily="49" charset="-120"/>
            </a:rPr>
            <a:t>大屏電視</a:t>
          </a:r>
        </a:p>
      </dgm:t>
    </dgm:pt>
    <dgm:pt modelId="{D3E8F09E-F762-465D-BE8F-F650FC8E905C}" type="parTrans" cxnId="{D96CD345-28B5-4CAF-9359-BBF613058247}">
      <dgm:prSet/>
      <dgm:spPr/>
      <dgm:t>
        <a:bodyPr/>
        <a:lstStyle/>
        <a:p>
          <a:endParaRPr lang="zh-TW" altLang="en-US" b="0"/>
        </a:p>
      </dgm:t>
    </dgm:pt>
    <dgm:pt modelId="{2F96DD57-8193-410F-8E6E-A78456B552FE}" type="sibTrans" cxnId="{D96CD345-28B5-4CAF-9359-BBF613058247}">
      <dgm:prSet/>
      <dgm:spPr/>
      <dgm:t>
        <a:bodyPr/>
        <a:lstStyle/>
        <a:p>
          <a:endParaRPr lang="zh-TW" altLang="en-US" b="0"/>
        </a:p>
      </dgm:t>
    </dgm:pt>
    <dgm:pt modelId="{6E753940-9017-4A0F-AD55-FE0A6CC43146}" type="pres">
      <dgm:prSet presAssocID="{2640B61E-466D-4E87-B4D4-20E9B4DDFD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56A0E-3E70-43B3-AC0F-224979541596}" type="pres">
      <dgm:prSet presAssocID="{F2F12870-C8E1-48BF-839B-59FF811FB48B}" presName="root" presStyleCnt="0"/>
      <dgm:spPr/>
    </dgm:pt>
    <dgm:pt modelId="{73698F97-8EEC-474C-9F39-F42CBD924495}" type="pres">
      <dgm:prSet presAssocID="{F2F12870-C8E1-48BF-839B-59FF811FB48B}" presName="rootComposite" presStyleCnt="0"/>
      <dgm:spPr/>
    </dgm:pt>
    <dgm:pt modelId="{EF61CB9A-7945-4DFE-BC00-2CDC352BB325}" type="pres">
      <dgm:prSet presAssocID="{F2F12870-C8E1-48BF-839B-59FF811FB48B}" presName="rootText" presStyleLbl="node1" presStyleIdx="0" presStyleCnt="5"/>
      <dgm:spPr/>
    </dgm:pt>
    <dgm:pt modelId="{79019124-9CA4-412B-AF0C-6024C7237AF1}" type="pres">
      <dgm:prSet presAssocID="{F2F12870-C8E1-48BF-839B-59FF811FB48B}" presName="rootConnector" presStyleLbl="node1" presStyleIdx="0" presStyleCnt="5"/>
      <dgm:spPr/>
    </dgm:pt>
    <dgm:pt modelId="{DC7CD713-DABD-4CDF-88AC-B3CD4DC4CC45}" type="pres">
      <dgm:prSet presAssocID="{F2F12870-C8E1-48BF-839B-59FF811FB48B}" presName="childShape" presStyleCnt="0"/>
      <dgm:spPr/>
    </dgm:pt>
    <dgm:pt modelId="{FEA61AED-E938-4239-8E93-58E90E16D26A}" type="pres">
      <dgm:prSet presAssocID="{2696A307-E8F2-44A8-9249-23785B6F9F02}" presName="Name13" presStyleLbl="parChTrans1D2" presStyleIdx="0" presStyleCnt="13"/>
      <dgm:spPr/>
    </dgm:pt>
    <dgm:pt modelId="{4FEB9CF2-6E1C-4CD4-8FC5-6894886719D1}" type="pres">
      <dgm:prSet presAssocID="{4781C562-CC14-4EA4-B2DD-8B95C81C8C41}" presName="childText" presStyleLbl="bgAcc1" presStyleIdx="0" presStyleCnt="13">
        <dgm:presLayoutVars>
          <dgm:bulletEnabled val="1"/>
        </dgm:presLayoutVars>
      </dgm:prSet>
      <dgm:spPr/>
    </dgm:pt>
    <dgm:pt modelId="{4CB7E20E-3724-40E2-8304-846B3123B8C5}" type="pres">
      <dgm:prSet presAssocID="{D3E8F09E-F762-465D-BE8F-F650FC8E905C}" presName="Name13" presStyleLbl="parChTrans1D2" presStyleIdx="1" presStyleCnt="13"/>
      <dgm:spPr/>
    </dgm:pt>
    <dgm:pt modelId="{FADA0125-0835-443A-B2AF-96CA988F6D32}" type="pres">
      <dgm:prSet presAssocID="{4E14B419-F0E1-40EF-A525-70AF34C6C73F}" presName="childText" presStyleLbl="bgAcc1" presStyleIdx="1" presStyleCnt="13">
        <dgm:presLayoutVars>
          <dgm:bulletEnabled val="1"/>
        </dgm:presLayoutVars>
      </dgm:prSet>
      <dgm:spPr/>
    </dgm:pt>
    <dgm:pt modelId="{69784BBB-C01F-4A03-A664-C02461FABDF7}" type="pres">
      <dgm:prSet presAssocID="{669BDD73-A6C5-44A6-AA4A-28AAC22AFE7A}" presName="Name13" presStyleLbl="parChTrans1D2" presStyleIdx="2" presStyleCnt="13"/>
      <dgm:spPr/>
    </dgm:pt>
    <dgm:pt modelId="{A196F29E-760D-4834-9A43-6B87CD0A4326}" type="pres">
      <dgm:prSet presAssocID="{D7AE1BA9-083C-4C43-9BFF-F12CAD7E4E64}" presName="childText" presStyleLbl="bgAcc1" presStyleIdx="2" presStyleCnt="13">
        <dgm:presLayoutVars>
          <dgm:bulletEnabled val="1"/>
        </dgm:presLayoutVars>
      </dgm:prSet>
      <dgm:spPr/>
    </dgm:pt>
    <dgm:pt modelId="{1CFA07DA-3771-4064-A313-7F55EC651A90}" type="pres">
      <dgm:prSet presAssocID="{4EE6DA9D-69E8-4E65-A919-755D2BC122A3}" presName="root" presStyleCnt="0"/>
      <dgm:spPr/>
    </dgm:pt>
    <dgm:pt modelId="{5CABBD39-C65A-4975-A6B4-437EBCCBEC28}" type="pres">
      <dgm:prSet presAssocID="{4EE6DA9D-69E8-4E65-A919-755D2BC122A3}" presName="rootComposite" presStyleCnt="0"/>
      <dgm:spPr/>
    </dgm:pt>
    <dgm:pt modelId="{E1D3107B-F6C7-466F-9436-3315CCAC0DA6}" type="pres">
      <dgm:prSet presAssocID="{4EE6DA9D-69E8-4E65-A919-755D2BC122A3}" presName="rootText" presStyleLbl="node1" presStyleIdx="1" presStyleCnt="5"/>
      <dgm:spPr/>
    </dgm:pt>
    <dgm:pt modelId="{EF0481A9-4FBA-47CA-937E-2361A3B6D4EB}" type="pres">
      <dgm:prSet presAssocID="{4EE6DA9D-69E8-4E65-A919-755D2BC122A3}" presName="rootConnector" presStyleLbl="node1" presStyleIdx="1" presStyleCnt="5"/>
      <dgm:spPr/>
    </dgm:pt>
    <dgm:pt modelId="{1B1287C4-6541-4183-9D72-64DBB5116714}" type="pres">
      <dgm:prSet presAssocID="{4EE6DA9D-69E8-4E65-A919-755D2BC122A3}" presName="childShape" presStyleCnt="0"/>
      <dgm:spPr/>
    </dgm:pt>
    <dgm:pt modelId="{AA112A1B-F8D1-4930-8E4E-8D7A6DD2E8AF}" type="pres">
      <dgm:prSet presAssocID="{29F1E35E-2DEC-4AAC-A6B1-7FEB3F10D27F}" presName="Name13" presStyleLbl="parChTrans1D2" presStyleIdx="3" presStyleCnt="13"/>
      <dgm:spPr/>
    </dgm:pt>
    <dgm:pt modelId="{E9A12935-D8A9-4153-B8B9-73B9C18C988F}" type="pres">
      <dgm:prSet presAssocID="{37D670A8-5F01-4863-9079-1772F1877F0C}" presName="childText" presStyleLbl="bgAcc1" presStyleIdx="3" presStyleCnt="13">
        <dgm:presLayoutVars>
          <dgm:bulletEnabled val="1"/>
        </dgm:presLayoutVars>
      </dgm:prSet>
      <dgm:spPr/>
    </dgm:pt>
    <dgm:pt modelId="{B03A7B06-26A7-4818-B76B-13C231022F8E}" type="pres">
      <dgm:prSet presAssocID="{E965841F-FFEB-41E4-A401-2D42292D6811}" presName="Name13" presStyleLbl="parChTrans1D2" presStyleIdx="4" presStyleCnt="13"/>
      <dgm:spPr/>
    </dgm:pt>
    <dgm:pt modelId="{C26CB0C1-1DB5-42BB-B9EE-0B29F7DF011B}" type="pres">
      <dgm:prSet presAssocID="{26C045FC-BE8F-4742-B2C0-9AF2E4B69ACA}" presName="childText" presStyleLbl="bgAcc1" presStyleIdx="4" presStyleCnt="13">
        <dgm:presLayoutVars>
          <dgm:bulletEnabled val="1"/>
        </dgm:presLayoutVars>
      </dgm:prSet>
      <dgm:spPr/>
    </dgm:pt>
    <dgm:pt modelId="{13DBFCC3-98F3-4668-AC05-01574D13FF77}" type="pres">
      <dgm:prSet presAssocID="{38F05B18-1291-4E16-8E8D-34A076AA339F}" presName="Name13" presStyleLbl="parChTrans1D2" presStyleIdx="5" presStyleCnt="13"/>
      <dgm:spPr/>
    </dgm:pt>
    <dgm:pt modelId="{7E3D53E1-DF63-447B-B183-2ACA2D6658A7}" type="pres">
      <dgm:prSet presAssocID="{DB01C33B-A50C-489D-8065-7D04597F39CA}" presName="childText" presStyleLbl="bgAcc1" presStyleIdx="5" presStyleCnt="13">
        <dgm:presLayoutVars>
          <dgm:bulletEnabled val="1"/>
        </dgm:presLayoutVars>
      </dgm:prSet>
      <dgm:spPr/>
    </dgm:pt>
    <dgm:pt modelId="{C0FBCBBD-E80A-49CF-9A4C-68A757C6E593}" type="pres">
      <dgm:prSet presAssocID="{26E147CA-E225-43C6-B9D7-AAF989CF72B5}" presName="root" presStyleCnt="0"/>
      <dgm:spPr/>
    </dgm:pt>
    <dgm:pt modelId="{256AD556-D3FE-4350-8EDE-A3E46CB63E55}" type="pres">
      <dgm:prSet presAssocID="{26E147CA-E225-43C6-B9D7-AAF989CF72B5}" presName="rootComposite" presStyleCnt="0"/>
      <dgm:spPr/>
    </dgm:pt>
    <dgm:pt modelId="{CC8FD675-81D8-4515-800D-A482967B25D1}" type="pres">
      <dgm:prSet presAssocID="{26E147CA-E225-43C6-B9D7-AAF989CF72B5}" presName="rootText" presStyleLbl="node1" presStyleIdx="2" presStyleCnt="5"/>
      <dgm:spPr/>
    </dgm:pt>
    <dgm:pt modelId="{DA66E78E-6A02-465F-BA67-D45583FD1F4D}" type="pres">
      <dgm:prSet presAssocID="{26E147CA-E225-43C6-B9D7-AAF989CF72B5}" presName="rootConnector" presStyleLbl="node1" presStyleIdx="2" presStyleCnt="5"/>
      <dgm:spPr/>
    </dgm:pt>
    <dgm:pt modelId="{037A651D-60A1-4AFD-93CB-35F75E20CB30}" type="pres">
      <dgm:prSet presAssocID="{26E147CA-E225-43C6-B9D7-AAF989CF72B5}" presName="childShape" presStyleCnt="0"/>
      <dgm:spPr/>
    </dgm:pt>
    <dgm:pt modelId="{906657DE-C993-4546-B985-86F0C07D7AB9}" type="pres">
      <dgm:prSet presAssocID="{7E98E3DE-93C9-4B5F-86FA-495EAF59BE5C}" presName="Name13" presStyleLbl="parChTrans1D2" presStyleIdx="6" presStyleCnt="13"/>
      <dgm:spPr/>
    </dgm:pt>
    <dgm:pt modelId="{AAAB23A6-ECC0-4A46-AE33-F165521CD844}" type="pres">
      <dgm:prSet presAssocID="{C104E17F-5438-4B93-9E50-16FA7CB7CFE6}" presName="childText" presStyleLbl="bgAcc1" presStyleIdx="6" presStyleCnt="13">
        <dgm:presLayoutVars>
          <dgm:bulletEnabled val="1"/>
        </dgm:presLayoutVars>
      </dgm:prSet>
      <dgm:spPr/>
    </dgm:pt>
    <dgm:pt modelId="{308E437F-B096-4A7E-AEB3-2CA86ED5884F}" type="pres">
      <dgm:prSet presAssocID="{EA11F823-5A3B-47C3-ACD6-95D539DF9E68}" presName="Name13" presStyleLbl="parChTrans1D2" presStyleIdx="7" presStyleCnt="13"/>
      <dgm:spPr/>
    </dgm:pt>
    <dgm:pt modelId="{44650428-F978-4DBA-8F32-90107A8869CB}" type="pres">
      <dgm:prSet presAssocID="{059EC9F4-558B-491C-8C61-B3B3E34B9444}" presName="childText" presStyleLbl="bgAcc1" presStyleIdx="7" presStyleCnt="13">
        <dgm:presLayoutVars>
          <dgm:bulletEnabled val="1"/>
        </dgm:presLayoutVars>
      </dgm:prSet>
      <dgm:spPr/>
    </dgm:pt>
    <dgm:pt modelId="{961B045B-D817-4340-8017-DAF931CC1798}" type="pres">
      <dgm:prSet presAssocID="{2B655F6A-510D-48F7-8528-A394A4D839A3}" presName="root" presStyleCnt="0"/>
      <dgm:spPr/>
    </dgm:pt>
    <dgm:pt modelId="{F3747491-5669-4A6C-BBBB-FC3DC4A0656D}" type="pres">
      <dgm:prSet presAssocID="{2B655F6A-510D-48F7-8528-A394A4D839A3}" presName="rootComposite" presStyleCnt="0"/>
      <dgm:spPr/>
    </dgm:pt>
    <dgm:pt modelId="{D4B2C975-8480-4FAD-909F-B1C0E477F0CB}" type="pres">
      <dgm:prSet presAssocID="{2B655F6A-510D-48F7-8528-A394A4D839A3}" presName="rootText" presStyleLbl="node1" presStyleIdx="3" presStyleCnt="5"/>
      <dgm:spPr/>
    </dgm:pt>
    <dgm:pt modelId="{EBEA1728-9AFE-43A7-B385-AA85F46182C9}" type="pres">
      <dgm:prSet presAssocID="{2B655F6A-510D-48F7-8528-A394A4D839A3}" presName="rootConnector" presStyleLbl="node1" presStyleIdx="3" presStyleCnt="5"/>
      <dgm:spPr/>
    </dgm:pt>
    <dgm:pt modelId="{32297350-21CD-43DF-968F-A1F6F223CD00}" type="pres">
      <dgm:prSet presAssocID="{2B655F6A-510D-48F7-8528-A394A4D839A3}" presName="childShape" presStyleCnt="0"/>
      <dgm:spPr/>
    </dgm:pt>
    <dgm:pt modelId="{95BEDAFA-A586-48DA-AD05-9303CEBCD63A}" type="pres">
      <dgm:prSet presAssocID="{244D82E6-AC0B-4C04-A2B6-FA1D9245A68D}" presName="Name13" presStyleLbl="parChTrans1D2" presStyleIdx="8" presStyleCnt="13"/>
      <dgm:spPr/>
    </dgm:pt>
    <dgm:pt modelId="{3400858D-1677-43F8-8226-36FABB48A41D}" type="pres">
      <dgm:prSet presAssocID="{936B8218-2CB7-4E66-838D-D824BE871C7F}" presName="childText" presStyleLbl="bgAcc1" presStyleIdx="8" presStyleCnt="13">
        <dgm:presLayoutVars>
          <dgm:bulletEnabled val="1"/>
        </dgm:presLayoutVars>
      </dgm:prSet>
      <dgm:spPr/>
    </dgm:pt>
    <dgm:pt modelId="{FCD20E6B-9AAE-4653-B3B3-3BA57FAB1D8A}" type="pres">
      <dgm:prSet presAssocID="{72E7D75C-E896-4C05-94CD-23FA1F9E5353}" presName="Name13" presStyleLbl="parChTrans1D2" presStyleIdx="9" presStyleCnt="13"/>
      <dgm:spPr/>
    </dgm:pt>
    <dgm:pt modelId="{1F23C95A-8272-4EFB-AD21-A0FBB97C0E2A}" type="pres">
      <dgm:prSet presAssocID="{574DCF2E-1B3A-466B-88BF-4A6D30F113BC}" presName="childText" presStyleLbl="bgAcc1" presStyleIdx="9" presStyleCnt="13">
        <dgm:presLayoutVars>
          <dgm:bulletEnabled val="1"/>
        </dgm:presLayoutVars>
      </dgm:prSet>
      <dgm:spPr/>
    </dgm:pt>
    <dgm:pt modelId="{E8FC08D0-BAA2-41BE-9348-C31B43BC73C4}" type="pres">
      <dgm:prSet presAssocID="{DAFCC4F0-6876-4A68-AAEB-B37D8A43F61D}" presName="root" presStyleCnt="0"/>
      <dgm:spPr/>
    </dgm:pt>
    <dgm:pt modelId="{4D372B52-BE61-4C45-9090-6F91D063C82A}" type="pres">
      <dgm:prSet presAssocID="{DAFCC4F0-6876-4A68-AAEB-B37D8A43F61D}" presName="rootComposite" presStyleCnt="0"/>
      <dgm:spPr/>
    </dgm:pt>
    <dgm:pt modelId="{B23F304B-FE82-4CC0-9A2C-BDCFBFF0EA9A}" type="pres">
      <dgm:prSet presAssocID="{DAFCC4F0-6876-4A68-AAEB-B37D8A43F61D}" presName="rootText" presStyleLbl="node1" presStyleIdx="4" presStyleCnt="5"/>
      <dgm:spPr/>
    </dgm:pt>
    <dgm:pt modelId="{82927FD5-F990-4066-BA8B-C2FF05A5E669}" type="pres">
      <dgm:prSet presAssocID="{DAFCC4F0-6876-4A68-AAEB-B37D8A43F61D}" presName="rootConnector" presStyleLbl="node1" presStyleIdx="4" presStyleCnt="5"/>
      <dgm:spPr/>
    </dgm:pt>
    <dgm:pt modelId="{FFB483C1-DF72-4843-8F11-2A719B14621B}" type="pres">
      <dgm:prSet presAssocID="{DAFCC4F0-6876-4A68-AAEB-B37D8A43F61D}" presName="childShape" presStyleCnt="0"/>
      <dgm:spPr/>
    </dgm:pt>
    <dgm:pt modelId="{84BF003B-8F19-4CB9-B3C7-EBD20D0BBD48}" type="pres">
      <dgm:prSet presAssocID="{FD5F1137-3190-4049-A861-BA58ED19F5C8}" presName="Name13" presStyleLbl="parChTrans1D2" presStyleIdx="10" presStyleCnt="13"/>
      <dgm:spPr/>
    </dgm:pt>
    <dgm:pt modelId="{694A7FF8-E3BE-4D89-8A0F-FD8E4BC790A3}" type="pres">
      <dgm:prSet presAssocID="{3D30E926-19C9-4188-ABBE-EAD97D8F4F6F}" presName="childText" presStyleLbl="bgAcc1" presStyleIdx="10" presStyleCnt="13">
        <dgm:presLayoutVars>
          <dgm:bulletEnabled val="1"/>
        </dgm:presLayoutVars>
      </dgm:prSet>
      <dgm:spPr/>
    </dgm:pt>
    <dgm:pt modelId="{E66D861F-DE9B-46BC-AAAE-2D6AFD9AD9F3}" type="pres">
      <dgm:prSet presAssocID="{EC65DF30-5F62-4A93-A8B7-74E9C0DA5828}" presName="Name13" presStyleLbl="parChTrans1D2" presStyleIdx="11" presStyleCnt="13"/>
      <dgm:spPr/>
    </dgm:pt>
    <dgm:pt modelId="{A0DC84A8-DA73-463F-930B-0DB3767D41B1}" type="pres">
      <dgm:prSet presAssocID="{A0D4476D-4986-48F1-9976-82590C57C1F7}" presName="childText" presStyleLbl="bgAcc1" presStyleIdx="11" presStyleCnt="13">
        <dgm:presLayoutVars>
          <dgm:bulletEnabled val="1"/>
        </dgm:presLayoutVars>
      </dgm:prSet>
      <dgm:spPr/>
    </dgm:pt>
    <dgm:pt modelId="{E3497579-DF76-44CF-A624-19E2C7475175}" type="pres">
      <dgm:prSet presAssocID="{147BE0C7-B726-4621-8C38-5CC4BDA4AF7A}" presName="Name13" presStyleLbl="parChTrans1D2" presStyleIdx="12" presStyleCnt="13"/>
      <dgm:spPr/>
    </dgm:pt>
    <dgm:pt modelId="{838A45CE-380A-4763-8F26-1A2BEB4B5086}" type="pres">
      <dgm:prSet presAssocID="{72D6C2CE-C826-4B39-83B9-3FC991459DF2}" presName="childText" presStyleLbl="bgAcc1" presStyleIdx="12" presStyleCnt="13">
        <dgm:presLayoutVars>
          <dgm:bulletEnabled val="1"/>
        </dgm:presLayoutVars>
      </dgm:prSet>
      <dgm:spPr/>
    </dgm:pt>
  </dgm:ptLst>
  <dgm:cxnLst>
    <dgm:cxn modelId="{CFC6D302-6F76-496F-B1E8-1F7BD9AC78CA}" type="presOf" srcId="{7E98E3DE-93C9-4B5F-86FA-495EAF59BE5C}" destId="{906657DE-C993-4546-B985-86F0C07D7AB9}" srcOrd="0" destOrd="0" presId="urn:microsoft.com/office/officeart/2005/8/layout/hierarchy3"/>
    <dgm:cxn modelId="{633E3408-C406-42B9-AE88-112BB09271B1}" type="presOf" srcId="{72D6C2CE-C826-4B39-83B9-3FC991459DF2}" destId="{838A45CE-380A-4763-8F26-1A2BEB4B5086}" srcOrd="0" destOrd="0" presId="urn:microsoft.com/office/officeart/2005/8/layout/hierarchy3"/>
    <dgm:cxn modelId="{334C6C0D-17F5-4CDF-B0A7-04A6279E3806}" srcId="{2640B61E-466D-4E87-B4D4-20E9B4DDFDF3}" destId="{26E147CA-E225-43C6-B9D7-AAF989CF72B5}" srcOrd="2" destOrd="0" parTransId="{7727158F-A12E-49C5-9D60-3FA7C22AF462}" sibTransId="{6F46847B-4EB1-453D-AC25-D5387D1458DE}"/>
    <dgm:cxn modelId="{95B6B40E-95E2-4C16-AD96-A01081154A55}" type="presOf" srcId="{26E147CA-E225-43C6-B9D7-AAF989CF72B5}" destId="{DA66E78E-6A02-465F-BA67-D45583FD1F4D}" srcOrd="1" destOrd="0" presId="urn:microsoft.com/office/officeart/2005/8/layout/hierarchy3"/>
    <dgm:cxn modelId="{9AE9B610-9E89-4458-A7FE-908BAC0ACAD4}" srcId="{DAFCC4F0-6876-4A68-AAEB-B37D8A43F61D}" destId="{72D6C2CE-C826-4B39-83B9-3FC991459DF2}" srcOrd="2" destOrd="0" parTransId="{147BE0C7-B726-4621-8C38-5CC4BDA4AF7A}" sibTransId="{575C9C19-4AD7-491A-A90D-FE8060E09A5D}"/>
    <dgm:cxn modelId="{E6E60E13-B6A1-4AD2-BB55-E16B1EE944A9}" type="presOf" srcId="{F2F12870-C8E1-48BF-839B-59FF811FB48B}" destId="{EF61CB9A-7945-4DFE-BC00-2CDC352BB325}" srcOrd="0" destOrd="0" presId="urn:microsoft.com/office/officeart/2005/8/layout/hierarchy3"/>
    <dgm:cxn modelId="{1522DA14-4835-45E2-9F58-9AE26975741C}" type="presOf" srcId="{147BE0C7-B726-4621-8C38-5CC4BDA4AF7A}" destId="{E3497579-DF76-44CF-A624-19E2C7475175}" srcOrd="0" destOrd="0" presId="urn:microsoft.com/office/officeart/2005/8/layout/hierarchy3"/>
    <dgm:cxn modelId="{4E50EA15-1172-47C8-99C2-ECFC04388A73}" srcId="{4EE6DA9D-69E8-4E65-A919-755D2BC122A3}" destId="{DB01C33B-A50C-489D-8065-7D04597F39CA}" srcOrd="2" destOrd="0" parTransId="{38F05B18-1291-4E16-8E8D-34A076AA339F}" sibTransId="{6DF66D7D-E9A3-42B6-8F0C-8CC1299715D4}"/>
    <dgm:cxn modelId="{0F5F3916-1D16-4198-8277-1900B291BC6B}" type="presOf" srcId="{DAFCC4F0-6876-4A68-AAEB-B37D8A43F61D}" destId="{82927FD5-F990-4066-BA8B-C2FF05A5E669}" srcOrd="1" destOrd="0" presId="urn:microsoft.com/office/officeart/2005/8/layout/hierarchy3"/>
    <dgm:cxn modelId="{25C0B01A-6B9E-457E-A908-968580845064}" type="presOf" srcId="{D3E8F09E-F762-465D-BE8F-F650FC8E905C}" destId="{4CB7E20E-3724-40E2-8304-846B3123B8C5}" srcOrd="0" destOrd="0" presId="urn:microsoft.com/office/officeart/2005/8/layout/hierarchy3"/>
    <dgm:cxn modelId="{212CD31B-2A26-4E83-A98B-3D6D65F78C35}" srcId="{26E147CA-E225-43C6-B9D7-AAF989CF72B5}" destId="{059EC9F4-558B-491C-8C61-B3B3E34B9444}" srcOrd="1" destOrd="0" parTransId="{EA11F823-5A3B-47C3-ACD6-95D539DF9E68}" sibTransId="{946F9A48-D62F-43DE-BC8D-FC8436525F02}"/>
    <dgm:cxn modelId="{3D4ABF27-4189-4A49-8BA4-F03A40F4EBF1}" type="presOf" srcId="{26E147CA-E225-43C6-B9D7-AAF989CF72B5}" destId="{CC8FD675-81D8-4515-800D-A482967B25D1}" srcOrd="0" destOrd="0" presId="urn:microsoft.com/office/officeart/2005/8/layout/hierarchy3"/>
    <dgm:cxn modelId="{80666B31-4E54-45FA-AFB5-A3BACE188F18}" type="presOf" srcId="{C104E17F-5438-4B93-9E50-16FA7CB7CFE6}" destId="{AAAB23A6-ECC0-4A46-AE33-F165521CD844}" srcOrd="0" destOrd="0" presId="urn:microsoft.com/office/officeart/2005/8/layout/hierarchy3"/>
    <dgm:cxn modelId="{EF818735-0969-4C50-A183-6AF4B4E6BC38}" srcId="{2640B61E-466D-4E87-B4D4-20E9B4DDFDF3}" destId="{4EE6DA9D-69E8-4E65-A919-755D2BC122A3}" srcOrd="1" destOrd="0" parTransId="{1ADF6678-43BD-449F-924A-16DA60297D52}" sibTransId="{537D4601-DF3F-43E6-AAEF-1D2855D0B355}"/>
    <dgm:cxn modelId="{F947A138-E2E7-4494-820B-84FC2010D2C0}" type="presOf" srcId="{DB01C33B-A50C-489D-8065-7D04597F39CA}" destId="{7E3D53E1-DF63-447B-B183-2ACA2D6658A7}" srcOrd="0" destOrd="0" presId="urn:microsoft.com/office/officeart/2005/8/layout/hierarchy3"/>
    <dgm:cxn modelId="{83FD1C5F-3D34-48E1-A57F-2FDB2316A2AA}" type="presOf" srcId="{72E7D75C-E896-4C05-94CD-23FA1F9E5353}" destId="{FCD20E6B-9AAE-4653-B3B3-3BA57FAB1D8A}" srcOrd="0" destOrd="0" presId="urn:microsoft.com/office/officeart/2005/8/layout/hierarchy3"/>
    <dgm:cxn modelId="{DB236F62-ABB5-427C-A982-E29B290E1264}" type="presOf" srcId="{37D670A8-5F01-4863-9079-1772F1877F0C}" destId="{E9A12935-D8A9-4153-B8B9-73B9C18C988F}" srcOrd="0" destOrd="0" presId="urn:microsoft.com/office/officeart/2005/8/layout/hierarchy3"/>
    <dgm:cxn modelId="{16FF5142-6E12-4A56-8766-C0810B474AAA}" type="presOf" srcId="{FD5F1137-3190-4049-A861-BA58ED19F5C8}" destId="{84BF003B-8F19-4CB9-B3C7-EBD20D0BBD48}" srcOrd="0" destOrd="0" presId="urn:microsoft.com/office/officeart/2005/8/layout/hierarchy3"/>
    <dgm:cxn modelId="{5DAB8B65-FD8B-494F-BE56-5A021C67BF1D}" srcId="{2640B61E-466D-4E87-B4D4-20E9B4DDFDF3}" destId="{F2F12870-C8E1-48BF-839B-59FF811FB48B}" srcOrd="0" destOrd="0" parTransId="{54E35909-9067-4BFE-82DD-7332A480E86A}" sibTransId="{599803DC-FA31-424A-B8BD-63EBF473E81D}"/>
    <dgm:cxn modelId="{D96CD345-28B5-4CAF-9359-BBF613058247}" srcId="{F2F12870-C8E1-48BF-839B-59FF811FB48B}" destId="{4E14B419-F0E1-40EF-A525-70AF34C6C73F}" srcOrd="1" destOrd="0" parTransId="{D3E8F09E-F762-465D-BE8F-F650FC8E905C}" sibTransId="{2F96DD57-8193-410F-8E6E-A78456B552FE}"/>
    <dgm:cxn modelId="{90421566-1435-4F52-87B2-CB5AB54F73C1}" type="presOf" srcId="{4EE6DA9D-69E8-4E65-A919-755D2BC122A3}" destId="{EF0481A9-4FBA-47CA-937E-2361A3B6D4EB}" srcOrd="1" destOrd="0" presId="urn:microsoft.com/office/officeart/2005/8/layout/hierarchy3"/>
    <dgm:cxn modelId="{63D23277-EAE8-4F6E-98D8-381C2E708CBA}" type="presOf" srcId="{2696A307-E8F2-44A8-9249-23785B6F9F02}" destId="{FEA61AED-E938-4239-8E93-58E90E16D26A}" srcOrd="0" destOrd="0" presId="urn:microsoft.com/office/officeart/2005/8/layout/hierarchy3"/>
    <dgm:cxn modelId="{9B0E6077-1439-4D7C-B027-BE89671545AE}" srcId="{DAFCC4F0-6876-4A68-AAEB-B37D8A43F61D}" destId="{3D30E926-19C9-4188-ABBE-EAD97D8F4F6F}" srcOrd="0" destOrd="0" parTransId="{FD5F1137-3190-4049-A861-BA58ED19F5C8}" sibTransId="{23ED8587-B53D-4777-B25A-91E891CB4454}"/>
    <dgm:cxn modelId="{691D7378-4FBC-44ED-A4A9-4695C16F16C6}" type="presOf" srcId="{4781C562-CC14-4EA4-B2DD-8B95C81C8C41}" destId="{4FEB9CF2-6E1C-4CD4-8FC5-6894886719D1}" srcOrd="0" destOrd="0" presId="urn:microsoft.com/office/officeart/2005/8/layout/hierarchy3"/>
    <dgm:cxn modelId="{44577979-3000-46B9-9BDD-E9EBF633DCAC}" type="presOf" srcId="{EC65DF30-5F62-4A93-A8B7-74E9C0DA5828}" destId="{E66D861F-DE9B-46BC-AAAE-2D6AFD9AD9F3}" srcOrd="0" destOrd="0" presId="urn:microsoft.com/office/officeart/2005/8/layout/hierarchy3"/>
    <dgm:cxn modelId="{48C7D859-E3CD-4DF4-BAD3-DD14ED165220}" type="presOf" srcId="{574DCF2E-1B3A-466B-88BF-4A6D30F113BC}" destId="{1F23C95A-8272-4EFB-AD21-A0FBB97C0E2A}" srcOrd="0" destOrd="0" presId="urn:microsoft.com/office/officeart/2005/8/layout/hierarchy3"/>
    <dgm:cxn modelId="{52B2687B-74F3-4D17-A18C-C5A6CD5236AD}" type="presOf" srcId="{38F05B18-1291-4E16-8E8D-34A076AA339F}" destId="{13DBFCC3-98F3-4668-AC05-01574D13FF77}" srcOrd="0" destOrd="0" presId="urn:microsoft.com/office/officeart/2005/8/layout/hierarchy3"/>
    <dgm:cxn modelId="{17906180-67C0-490A-9537-4CA56E8C7CAA}" type="presOf" srcId="{2640B61E-466D-4E87-B4D4-20E9B4DDFDF3}" destId="{6E753940-9017-4A0F-AD55-FE0A6CC43146}" srcOrd="0" destOrd="0" presId="urn:microsoft.com/office/officeart/2005/8/layout/hierarchy3"/>
    <dgm:cxn modelId="{1D720787-ACFA-4658-BE9C-55A952D98142}" type="presOf" srcId="{3D30E926-19C9-4188-ABBE-EAD97D8F4F6F}" destId="{694A7FF8-E3BE-4D89-8A0F-FD8E4BC790A3}" srcOrd="0" destOrd="0" presId="urn:microsoft.com/office/officeart/2005/8/layout/hierarchy3"/>
    <dgm:cxn modelId="{31905C93-FD87-4CD9-9230-CBAF60B2415C}" type="presOf" srcId="{4E14B419-F0E1-40EF-A525-70AF34C6C73F}" destId="{FADA0125-0835-443A-B2AF-96CA988F6D32}" srcOrd="0" destOrd="0" presId="urn:microsoft.com/office/officeart/2005/8/layout/hierarchy3"/>
    <dgm:cxn modelId="{F202A293-FB0E-4593-9885-9339761DA913}" type="presOf" srcId="{A0D4476D-4986-48F1-9976-82590C57C1F7}" destId="{A0DC84A8-DA73-463F-930B-0DB3767D41B1}" srcOrd="0" destOrd="0" presId="urn:microsoft.com/office/officeart/2005/8/layout/hierarchy3"/>
    <dgm:cxn modelId="{3847CA94-E95A-4BA0-BC61-6A01F572F14E}" type="presOf" srcId="{669BDD73-A6C5-44A6-AA4A-28AAC22AFE7A}" destId="{69784BBB-C01F-4A03-A664-C02461FABDF7}" srcOrd="0" destOrd="0" presId="urn:microsoft.com/office/officeart/2005/8/layout/hierarchy3"/>
    <dgm:cxn modelId="{24B36B9A-304D-46B8-9E49-6A5FD397F926}" type="presOf" srcId="{2B655F6A-510D-48F7-8528-A394A4D839A3}" destId="{D4B2C975-8480-4FAD-909F-B1C0E477F0CB}" srcOrd="0" destOrd="0" presId="urn:microsoft.com/office/officeart/2005/8/layout/hierarchy3"/>
    <dgm:cxn modelId="{9A3FBD9D-F4C9-47AD-8DD8-342F298D796D}" type="presOf" srcId="{2B655F6A-510D-48F7-8528-A394A4D839A3}" destId="{EBEA1728-9AFE-43A7-B385-AA85F46182C9}" srcOrd="1" destOrd="0" presId="urn:microsoft.com/office/officeart/2005/8/layout/hierarchy3"/>
    <dgm:cxn modelId="{F86A009F-3520-49C4-8CB0-E6E2B82448A9}" type="presOf" srcId="{D7AE1BA9-083C-4C43-9BFF-F12CAD7E4E64}" destId="{A196F29E-760D-4834-9A43-6B87CD0A4326}" srcOrd="0" destOrd="0" presId="urn:microsoft.com/office/officeart/2005/8/layout/hierarchy3"/>
    <dgm:cxn modelId="{762754A1-227A-4439-8BFA-B07C0AB0D126}" type="presOf" srcId="{26C045FC-BE8F-4742-B2C0-9AF2E4B69ACA}" destId="{C26CB0C1-1DB5-42BB-B9EE-0B29F7DF011B}" srcOrd="0" destOrd="0" presId="urn:microsoft.com/office/officeart/2005/8/layout/hierarchy3"/>
    <dgm:cxn modelId="{66BEB7AC-2358-4863-B866-7ADB1990F38E}" srcId="{F2F12870-C8E1-48BF-839B-59FF811FB48B}" destId="{4781C562-CC14-4EA4-B2DD-8B95C81C8C41}" srcOrd="0" destOrd="0" parTransId="{2696A307-E8F2-44A8-9249-23785B6F9F02}" sibTransId="{EF5DFE74-CA3E-48BD-9FB0-F37112165BFB}"/>
    <dgm:cxn modelId="{863AE7AE-E1E8-467B-948E-6ABE68E99896}" srcId="{F2F12870-C8E1-48BF-839B-59FF811FB48B}" destId="{D7AE1BA9-083C-4C43-9BFF-F12CAD7E4E64}" srcOrd="2" destOrd="0" parTransId="{669BDD73-A6C5-44A6-AA4A-28AAC22AFE7A}" sibTransId="{DECB8C18-7F9A-4CD0-8AC1-FFC75E2CF0FE}"/>
    <dgm:cxn modelId="{361083AF-EEB0-4165-975B-DDDC78E8B6AF}" srcId="{DAFCC4F0-6876-4A68-AAEB-B37D8A43F61D}" destId="{A0D4476D-4986-48F1-9976-82590C57C1F7}" srcOrd="1" destOrd="0" parTransId="{EC65DF30-5F62-4A93-A8B7-74E9C0DA5828}" sibTransId="{A3DFEE5E-1CA5-4765-ADC3-DAB586FE0B4E}"/>
    <dgm:cxn modelId="{660651B1-40BE-4B0F-9BB4-251018F5F66C}" type="presOf" srcId="{4EE6DA9D-69E8-4E65-A919-755D2BC122A3}" destId="{E1D3107B-F6C7-466F-9436-3315CCAC0DA6}" srcOrd="0" destOrd="0" presId="urn:microsoft.com/office/officeart/2005/8/layout/hierarchy3"/>
    <dgm:cxn modelId="{948410B8-2290-4606-BF81-FC1D92962FD2}" srcId="{26E147CA-E225-43C6-B9D7-AAF989CF72B5}" destId="{C104E17F-5438-4B93-9E50-16FA7CB7CFE6}" srcOrd="0" destOrd="0" parTransId="{7E98E3DE-93C9-4B5F-86FA-495EAF59BE5C}" sibTransId="{6FABBCF6-D0A8-4077-B6D9-643856920B26}"/>
    <dgm:cxn modelId="{271CF3BF-C2DD-47BF-8C2B-BB5ADD3A48BC}" srcId="{4EE6DA9D-69E8-4E65-A919-755D2BC122A3}" destId="{37D670A8-5F01-4863-9079-1772F1877F0C}" srcOrd="0" destOrd="0" parTransId="{29F1E35E-2DEC-4AAC-A6B1-7FEB3F10D27F}" sibTransId="{B64B4A53-1C0F-4409-BAFF-9C94B35B6B6E}"/>
    <dgm:cxn modelId="{6F8693C2-8A92-4F74-83EE-7D9E028D1E02}" type="presOf" srcId="{244D82E6-AC0B-4C04-A2B6-FA1D9245A68D}" destId="{95BEDAFA-A586-48DA-AD05-9303CEBCD63A}" srcOrd="0" destOrd="0" presId="urn:microsoft.com/office/officeart/2005/8/layout/hierarchy3"/>
    <dgm:cxn modelId="{316570C6-E001-4FD8-8EBD-ABBB09FE19A8}" srcId="{2B655F6A-510D-48F7-8528-A394A4D839A3}" destId="{936B8218-2CB7-4E66-838D-D824BE871C7F}" srcOrd="0" destOrd="0" parTransId="{244D82E6-AC0B-4C04-A2B6-FA1D9245A68D}" sibTransId="{2590801E-4483-4750-B32F-B298F4021E5D}"/>
    <dgm:cxn modelId="{B6F1BEC9-399F-4897-848C-E70B13028C6A}" srcId="{2B655F6A-510D-48F7-8528-A394A4D839A3}" destId="{574DCF2E-1B3A-466B-88BF-4A6D30F113BC}" srcOrd="1" destOrd="0" parTransId="{72E7D75C-E896-4C05-94CD-23FA1F9E5353}" sibTransId="{81AD717F-05EC-4514-B14F-9FA977C4DF4D}"/>
    <dgm:cxn modelId="{419E2ACE-3C75-42CD-BF2E-4821535D531D}" type="presOf" srcId="{E965841F-FFEB-41E4-A401-2D42292D6811}" destId="{B03A7B06-26A7-4818-B76B-13C231022F8E}" srcOrd="0" destOrd="0" presId="urn:microsoft.com/office/officeart/2005/8/layout/hierarchy3"/>
    <dgm:cxn modelId="{478BD4D1-1CDE-4C48-9F69-3428CEF16DFB}" srcId="{4EE6DA9D-69E8-4E65-A919-755D2BC122A3}" destId="{26C045FC-BE8F-4742-B2C0-9AF2E4B69ACA}" srcOrd="1" destOrd="0" parTransId="{E965841F-FFEB-41E4-A401-2D42292D6811}" sibTransId="{2D329FDF-2EF3-4053-90CB-83A975417F50}"/>
    <dgm:cxn modelId="{7DA4F7D9-F71C-44E4-A470-F651683FCF79}" srcId="{2640B61E-466D-4E87-B4D4-20E9B4DDFDF3}" destId="{2B655F6A-510D-48F7-8528-A394A4D839A3}" srcOrd="3" destOrd="0" parTransId="{A6A0157E-B2B0-4070-92CD-9061BB6BD5D1}" sibTransId="{16A5DC47-FCEB-42B0-8C3A-267C4F13B2A3}"/>
    <dgm:cxn modelId="{E592BDDC-22E7-40F7-9B4F-915C27C94ABD}" srcId="{2640B61E-466D-4E87-B4D4-20E9B4DDFDF3}" destId="{DAFCC4F0-6876-4A68-AAEB-B37D8A43F61D}" srcOrd="4" destOrd="0" parTransId="{F2EA4206-4EE4-45FC-B405-3091907F68DD}" sibTransId="{344BAC28-FD97-47BF-9699-E469B24AFB96}"/>
    <dgm:cxn modelId="{8DBA2EDD-6BE8-4915-BA6A-95F20A61BE06}" type="presOf" srcId="{059EC9F4-558B-491C-8C61-B3B3E34B9444}" destId="{44650428-F978-4DBA-8F32-90107A8869CB}" srcOrd="0" destOrd="0" presId="urn:microsoft.com/office/officeart/2005/8/layout/hierarchy3"/>
    <dgm:cxn modelId="{3DB1E4E1-645D-47E3-9760-DBD561BDD1E2}" type="presOf" srcId="{936B8218-2CB7-4E66-838D-D824BE871C7F}" destId="{3400858D-1677-43F8-8226-36FABB48A41D}" srcOrd="0" destOrd="0" presId="urn:microsoft.com/office/officeart/2005/8/layout/hierarchy3"/>
    <dgm:cxn modelId="{8F3F65E6-E9AF-473E-9319-EEA4BF099CBE}" type="presOf" srcId="{DAFCC4F0-6876-4A68-AAEB-B37D8A43F61D}" destId="{B23F304B-FE82-4CC0-9A2C-BDCFBFF0EA9A}" srcOrd="0" destOrd="0" presId="urn:microsoft.com/office/officeart/2005/8/layout/hierarchy3"/>
    <dgm:cxn modelId="{E52487F0-1A55-4358-BC2D-2C13B493F6AA}" type="presOf" srcId="{EA11F823-5A3B-47C3-ACD6-95D539DF9E68}" destId="{308E437F-B096-4A7E-AEB3-2CA86ED5884F}" srcOrd="0" destOrd="0" presId="urn:microsoft.com/office/officeart/2005/8/layout/hierarchy3"/>
    <dgm:cxn modelId="{35ACA7FE-3729-405B-ABB1-8E50B32C86C1}" type="presOf" srcId="{F2F12870-C8E1-48BF-839B-59FF811FB48B}" destId="{79019124-9CA4-412B-AF0C-6024C7237AF1}" srcOrd="1" destOrd="0" presId="urn:microsoft.com/office/officeart/2005/8/layout/hierarchy3"/>
    <dgm:cxn modelId="{7C810DFF-24BB-4264-8B53-09A1C8ABC82F}" type="presOf" srcId="{29F1E35E-2DEC-4AAC-A6B1-7FEB3F10D27F}" destId="{AA112A1B-F8D1-4930-8E4E-8D7A6DD2E8AF}" srcOrd="0" destOrd="0" presId="urn:microsoft.com/office/officeart/2005/8/layout/hierarchy3"/>
    <dgm:cxn modelId="{1C0EA064-9C50-449A-B1A7-62ABC963087A}" type="presParOf" srcId="{6E753940-9017-4A0F-AD55-FE0A6CC43146}" destId="{F7556A0E-3E70-43B3-AC0F-224979541596}" srcOrd="0" destOrd="0" presId="urn:microsoft.com/office/officeart/2005/8/layout/hierarchy3"/>
    <dgm:cxn modelId="{B58D28D9-69A5-4570-ABA6-003E3B6B7E06}" type="presParOf" srcId="{F7556A0E-3E70-43B3-AC0F-224979541596}" destId="{73698F97-8EEC-474C-9F39-F42CBD924495}" srcOrd="0" destOrd="0" presId="urn:microsoft.com/office/officeart/2005/8/layout/hierarchy3"/>
    <dgm:cxn modelId="{C820CF94-74F8-43D2-985C-5F033C04059D}" type="presParOf" srcId="{73698F97-8EEC-474C-9F39-F42CBD924495}" destId="{EF61CB9A-7945-4DFE-BC00-2CDC352BB325}" srcOrd="0" destOrd="0" presId="urn:microsoft.com/office/officeart/2005/8/layout/hierarchy3"/>
    <dgm:cxn modelId="{D49C94E9-7881-487C-9DE5-FC6F8EF00178}" type="presParOf" srcId="{73698F97-8EEC-474C-9F39-F42CBD924495}" destId="{79019124-9CA4-412B-AF0C-6024C7237AF1}" srcOrd="1" destOrd="0" presId="urn:microsoft.com/office/officeart/2005/8/layout/hierarchy3"/>
    <dgm:cxn modelId="{0DEA3611-F2DB-4EED-B923-4248E655D15C}" type="presParOf" srcId="{F7556A0E-3E70-43B3-AC0F-224979541596}" destId="{DC7CD713-DABD-4CDF-88AC-B3CD4DC4CC45}" srcOrd="1" destOrd="0" presId="urn:microsoft.com/office/officeart/2005/8/layout/hierarchy3"/>
    <dgm:cxn modelId="{E45E844E-FF6C-4167-87AB-A1E0AFB71F12}" type="presParOf" srcId="{DC7CD713-DABD-4CDF-88AC-B3CD4DC4CC45}" destId="{FEA61AED-E938-4239-8E93-58E90E16D26A}" srcOrd="0" destOrd="0" presId="urn:microsoft.com/office/officeart/2005/8/layout/hierarchy3"/>
    <dgm:cxn modelId="{0BFACB79-9F52-4C93-8299-DBBC149543EF}" type="presParOf" srcId="{DC7CD713-DABD-4CDF-88AC-B3CD4DC4CC45}" destId="{4FEB9CF2-6E1C-4CD4-8FC5-6894886719D1}" srcOrd="1" destOrd="0" presId="urn:microsoft.com/office/officeart/2005/8/layout/hierarchy3"/>
    <dgm:cxn modelId="{0E1C85D1-1A0A-472E-AE22-6D830AA3AED8}" type="presParOf" srcId="{DC7CD713-DABD-4CDF-88AC-B3CD4DC4CC45}" destId="{4CB7E20E-3724-40E2-8304-846B3123B8C5}" srcOrd="2" destOrd="0" presId="urn:microsoft.com/office/officeart/2005/8/layout/hierarchy3"/>
    <dgm:cxn modelId="{B17FDEBD-C68C-4622-971F-BF809ADDBBE0}" type="presParOf" srcId="{DC7CD713-DABD-4CDF-88AC-B3CD4DC4CC45}" destId="{FADA0125-0835-443A-B2AF-96CA988F6D32}" srcOrd="3" destOrd="0" presId="urn:microsoft.com/office/officeart/2005/8/layout/hierarchy3"/>
    <dgm:cxn modelId="{C6CB3681-9E68-4B61-9D29-E37BD3D91BD7}" type="presParOf" srcId="{DC7CD713-DABD-4CDF-88AC-B3CD4DC4CC45}" destId="{69784BBB-C01F-4A03-A664-C02461FABDF7}" srcOrd="4" destOrd="0" presId="urn:microsoft.com/office/officeart/2005/8/layout/hierarchy3"/>
    <dgm:cxn modelId="{C9F4797D-167D-4123-BB9D-6B7B41B21E02}" type="presParOf" srcId="{DC7CD713-DABD-4CDF-88AC-B3CD4DC4CC45}" destId="{A196F29E-760D-4834-9A43-6B87CD0A4326}" srcOrd="5" destOrd="0" presId="urn:microsoft.com/office/officeart/2005/8/layout/hierarchy3"/>
    <dgm:cxn modelId="{DFCF8435-65FB-4C52-8C0F-591B55FA4E86}" type="presParOf" srcId="{6E753940-9017-4A0F-AD55-FE0A6CC43146}" destId="{1CFA07DA-3771-4064-A313-7F55EC651A90}" srcOrd="1" destOrd="0" presId="urn:microsoft.com/office/officeart/2005/8/layout/hierarchy3"/>
    <dgm:cxn modelId="{3E842587-DC99-491D-8378-CDDB7E6AAED5}" type="presParOf" srcId="{1CFA07DA-3771-4064-A313-7F55EC651A90}" destId="{5CABBD39-C65A-4975-A6B4-437EBCCBEC28}" srcOrd="0" destOrd="0" presId="urn:microsoft.com/office/officeart/2005/8/layout/hierarchy3"/>
    <dgm:cxn modelId="{8446D41B-609B-467F-BBDF-2AA95345BD8B}" type="presParOf" srcId="{5CABBD39-C65A-4975-A6B4-437EBCCBEC28}" destId="{E1D3107B-F6C7-466F-9436-3315CCAC0DA6}" srcOrd="0" destOrd="0" presId="urn:microsoft.com/office/officeart/2005/8/layout/hierarchy3"/>
    <dgm:cxn modelId="{77BEAE00-D4D0-4362-BB15-F81692CC81B9}" type="presParOf" srcId="{5CABBD39-C65A-4975-A6B4-437EBCCBEC28}" destId="{EF0481A9-4FBA-47CA-937E-2361A3B6D4EB}" srcOrd="1" destOrd="0" presId="urn:microsoft.com/office/officeart/2005/8/layout/hierarchy3"/>
    <dgm:cxn modelId="{AD50CD49-98D7-4562-9346-3850EA5AB735}" type="presParOf" srcId="{1CFA07DA-3771-4064-A313-7F55EC651A90}" destId="{1B1287C4-6541-4183-9D72-64DBB5116714}" srcOrd="1" destOrd="0" presId="urn:microsoft.com/office/officeart/2005/8/layout/hierarchy3"/>
    <dgm:cxn modelId="{44847580-595D-425C-8E40-2FCA5F1C279B}" type="presParOf" srcId="{1B1287C4-6541-4183-9D72-64DBB5116714}" destId="{AA112A1B-F8D1-4930-8E4E-8D7A6DD2E8AF}" srcOrd="0" destOrd="0" presId="urn:microsoft.com/office/officeart/2005/8/layout/hierarchy3"/>
    <dgm:cxn modelId="{7E91473A-9BF2-485D-9236-2EF5328FBEAF}" type="presParOf" srcId="{1B1287C4-6541-4183-9D72-64DBB5116714}" destId="{E9A12935-D8A9-4153-B8B9-73B9C18C988F}" srcOrd="1" destOrd="0" presId="urn:microsoft.com/office/officeart/2005/8/layout/hierarchy3"/>
    <dgm:cxn modelId="{152BBF95-CE4C-46F1-B1C6-936955C84A7E}" type="presParOf" srcId="{1B1287C4-6541-4183-9D72-64DBB5116714}" destId="{B03A7B06-26A7-4818-B76B-13C231022F8E}" srcOrd="2" destOrd="0" presId="urn:microsoft.com/office/officeart/2005/8/layout/hierarchy3"/>
    <dgm:cxn modelId="{DD48C902-C157-4CDA-8F81-1D01659F3238}" type="presParOf" srcId="{1B1287C4-6541-4183-9D72-64DBB5116714}" destId="{C26CB0C1-1DB5-42BB-B9EE-0B29F7DF011B}" srcOrd="3" destOrd="0" presId="urn:microsoft.com/office/officeart/2005/8/layout/hierarchy3"/>
    <dgm:cxn modelId="{94ABBCB7-3AB1-41F6-AB0B-B337591184BC}" type="presParOf" srcId="{1B1287C4-6541-4183-9D72-64DBB5116714}" destId="{13DBFCC3-98F3-4668-AC05-01574D13FF77}" srcOrd="4" destOrd="0" presId="urn:microsoft.com/office/officeart/2005/8/layout/hierarchy3"/>
    <dgm:cxn modelId="{78A5D59C-50BA-4F0E-834F-1CC2C598923A}" type="presParOf" srcId="{1B1287C4-6541-4183-9D72-64DBB5116714}" destId="{7E3D53E1-DF63-447B-B183-2ACA2D6658A7}" srcOrd="5" destOrd="0" presId="urn:microsoft.com/office/officeart/2005/8/layout/hierarchy3"/>
    <dgm:cxn modelId="{66AB1B22-B07D-494C-8424-03F019B52EB8}" type="presParOf" srcId="{6E753940-9017-4A0F-AD55-FE0A6CC43146}" destId="{C0FBCBBD-E80A-49CF-9A4C-68A757C6E593}" srcOrd="2" destOrd="0" presId="urn:microsoft.com/office/officeart/2005/8/layout/hierarchy3"/>
    <dgm:cxn modelId="{5095233B-2F66-4797-967F-BC5C89A03C84}" type="presParOf" srcId="{C0FBCBBD-E80A-49CF-9A4C-68A757C6E593}" destId="{256AD556-D3FE-4350-8EDE-A3E46CB63E55}" srcOrd="0" destOrd="0" presId="urn:microsoft.com/office/officeart/2005/8/layout/hierarchy3"/>
    <dgm:cxn modelId="{53F7BF24-14F8-4F90-8CC7-9C6AED7DD35B}" type="presParOf" srcId="{256AD556-D3FE-4350-8EDE-A3E46CB63E55}" destId="{CC8FD675-81D8-4515-800D-A482967B25D1}" srcOrd="0" destOrd="0" presId="urn:microsoft.com/office/officeart/2005/8/layout/hierarchy3"/>
    <dgm:cxn modelId="{EA5245DD-5768-4C61-A190-8B4A34F9738B}" type="presParOf" srcId="{256AD556-D3FE-4350-8EDE-A3E46CB63E55}" destId="{DA66E78E-6A02-465F-BA67-D45583FD1F4D}" srcOrd="1" destOrd="0" presId="urn:microsoft.com/office/officeart/2005/8/layout/hierarchy3"/>
    <dgm:cxn modelId="{B823CCD9-7499-4604-AC0B-74D220DC0226}" type="presParOf" srcId="{C0FBCBBD-E80A-49CF-9A4C-68A757C6E593}" destId="{037A651D-60A1-4AFD-93CB-35F75E20CB30}" srcOrd="1" destOrd="0" presId="urn:microsoft.com/office/officeart/2005/8/layout/hierarchy3"/>
    <dgm:cxn modelId="{172BAC79-FE3F-45BB-9EBE-33673DFC9ABE}" type="presParOf" srcId="{037A651D-60A1-4AFD-93CB-35F75E20CB30}" destId="{906657DE-C993-4546-B985-86F0C07D7AB9}" srcOrd="0" destOrd="0" presId="urn:microsoft.com/office/officeart/2005/8/layout/hierarchy3"/>
    <dgm:cxn modelId="{CF79BAB7-9DDC-45FE-81EB-28E384172B60}" type="presParOf" srcId="{037A651D-60A1-4AFD-93CB-35F75E20CB30}" destId="{AAAB23A6-ECC0-4A46-AE33-F165521CD844}" srcOrd="1" destOrd="0" presId="urn:microsoft.com/office/officeart/2005/8/layout/hierarchy3"/>
    <dgm:cxn modelId="{11A36AB2-1803-4643-9CC0-7D01A9313A22}" type="presParOf" srcId="{037A651D-60A1-4AFD-93CB-35F75E20CB30}" destId="{308E437F-B096-4A7E-AEB3-2CA86ED5884F}" srcOrd="2" destOrd="0" presId="urn:microsoft.com/office/officeart/2005/8/layout/hierarchy3"/>
    <dgm:cxn modelId="{A3593996-3564-4184-8743-C22481E6F1B7}" type="presParOf" srcId="{037A651D-60A1-4AFD-93CB-35F75E20CB30}" destId="{44650428-F978-4DBA-8F32-90107A8869CB}" srcOrd="3" destOrd="0" presId="urn:microsoft.com/office/officeart/2005/8/layout/hierarchy3"/>
    <dgm:cxn modelId="{28C1798C-BB7F-4EBE-B940-926EDE893BB6}" type="presParOf" srcId="{6E753940-9017-4A0F-AD55-FE0A6CC43146}" destId="{961B045B-D817-4340-8017-DAF931CC1798}" srcOrd="3" destOrd="0" presId="urn:microsoft.com/office/officeart/2005/8/layout/hierarchy3"/>
    <dgm:cxn modelId="{F74BE171-098E-4221-B9AC-8F7EB1397C12}" type="presParOf" srcId="{961B045B-D817-4340-8017-DAF931CC1798}" destId="{F3747491-5669-4A6C-BBBB-FC3DC4A0656D}" srcOrd="0" destOrd="0" presId="urn:microsoft.com/office/officeart/2005/8/layout/hierarchy3"/>
    <dgm:cxn modelId="{07503F32-78E5-4D7D-A4E9-CEDE789FCBDC}" type="presParOf" srcId="{F3747491-5669-4A6C-BBBB-FC3DC4A0656D}" destId="{D4B2C975-8480-4FAD-909F-B1C0E477F0CB}" srcOrd="0" destOrd="0" presId="urn:microsoft.com/office/officeart/2005/8/layout/hierarchy3"/>
    <dgm:cxn modelId="{839A1CE1-C898-4790-BA3E-992CCBFE466F}" type="presParOf" srcId="{F3747491-5669-4A6C-BBBB-FC3DC4A0656D}" destId="{EBEA1728-9AFE-43A7-B385-AA85F46182C9}" srcOrd="1" destOrd="0" presId="urn:microsoft.com/office/officeart/2005/8/layout/hierarchy3"/>
    <dgm:cxn modelId="{59717D72-49C3-4105-96A7-03E8A1478D4B}" type="presParOf" srcId="{961B045B-D817-4340-8017-DAF931CC1798}" destId="{32297350-21CD-43DF-968F-A1F6F223CD00}" srcOrd="1" destOrd="0" presId="urn:microsoft.com/office/officeart/2005/8/layout/hierarchy3"/>
    <dgm:cxn modelId="{685EA523-97AE-4127-8830-941D95214C11}" type="presParOf" srcId="{32297350-21CD-43DF-968F-A1F6F223CD00}" destId="{95BEDAFA-A586-48DA-AD05-9303CEBCD63A}" srcOrd="0" destOrd="0" presId="urn:microsoft.com/office/officeart/2005/8/layout/hierarchy3"/>
    <dgm:cxn modelId="{DA3961AE-90D8-4BCC-81B7-6A1C0320E91F}" type="presParOf" srcId="{32297350-21CD-43DF-968F-A1F6F223CD00}" destId="{3400858D-1677-43F8-8226-36FABB48A41D}" srcOrd="1" destOrd="0" presId="urn:microsoft.com/office/officeart/2005/8/layout/hierarchy3"/>
    <dgm:cxn modelId="{D584F18C-8A2E-4F61-99A8-79BF9D8D78BE}" type="presParOf" srcId="{32297350-21CD-43DF-968F-A1F6F223CD00}" destId="{FCD20E6B-9AAE-4653-B3B3-3BA57FAB1D8A}" srcOrd="2" destOrd="0" presId="urn:microsoft.com/office/officeart/2005/8/layout/hierarchy3"/>
    <dgm:cxn modelId="{EEE19232-3DE3-4CB4-AE4A-C457BE571110}" type="presParOf" srcId="{32297350-21CD-43DF-968F-A1F6F223CD00}" destId="{1F23C95A-8272-4EFB-AD21-A0FBB97C0E2A}" srcOrd="3" destOrd="0" presId="urn:microsoft.com/office/officeart/2005/8/layout/hierarchy3"/>
    <dgm:cxn modelId="{165B4C7A-B999-4254-B244-7723EB607105}" type="presParOf" srcId="{6E753940-9017-4A0F-AD55-FE0A6CC43146}" destId="{E8FC08D0-BAA2-41BE-9348-C31B43BC73C4}" srcOrd="4" destOrd="0" presId="urn:microsoft.com/office/officeart/2005/8/layout/hierarchy3"/>
    <dgm:cxn modelId="{E3D755B7-68EA-4312-81B4-2D4DE54965F4}" type="presParOf" srcId="{E8FC08D0-BAA2-41BE-9348-C31B43BC73C4}" destId="{4D372B52-BE61-4C45-9090-6F91D063C82A}" srcOrd="0" destOrd="0" presId="urn:microsoft.com/office/officeart/2005/8/layout/hierarchy3"/>
    <dgm:cxn modelId="{9F41F0AE-C6F0-45B5-BBD5-D6DAA62D302F}" type="presParOf" srcId="{4D372B52-BE61-4C45-9090-6F91D063C82A}" destId="{B23F304B-FE82-4CC0-9A2C-BDCFBFF0EA9A}" srcOrd="0" destOrd="0" presId="urn:microsoft.com/office/officeart/2005/8/layout/hierarchy3"/>
    <dgm:cxn modelId="{E3973E9D-AC9A-4AC9-B9B1-15A466E8B985}" type="presParOf" srcId="{4D372B52-BE61-4C45-9090-6F91D063C82A}" destId="{82927FD5-F990-4066-BA8B-C2FF05A5E669}" srcOrd="1" destOrd="0" presId="urn:microsoft.com/office/officeart/2005/8/layout/hierarchy3"/>
    <dgm:cxn modelId="{8BBF8E35-0FA3-4EC7-9FCD-FD990ABD4C11}" type="presParOf" srcId="{E8FC08D0-BAA2-41BE-9348-C31B43BC73C4}" destId="{FFB483C1-DF72-4843-8F11-2A719B14621B}" srcOrd="1" destOrd="0" presId="urn:microsoft.com/office/officeart/2005/8/layout/hierarchy3"/>
    <dgm:cxn modelId="{D6DDC063-EEA1-4A76-A065-36694CA3CDC4}" type="presParOf" srcId="{FFB483C1-DF72-4843-8F11-2A719B14621B}" destId="{84BF003B-8F19-4CB9-B3C7-EBD20D0BBD48}" srcOrd="0" destOrd="0" presId="urn:microsoft.com/office/officeart/2005/8/layout/hierarchy3"/>
    <dgm:cxn modelId="{0E4D3D66-9D58-48BF-A9BB-2D2582491687}" type="presParOf" srcId="{FFB483C1-DF72-4843-8F11-2A719B14621B}" destId="{694A7FF8-E3BE-4D89-8A0F-FD8E4BC790A3}" srcOrd="1" destOrd="0" presId="urn:microsoft.com/office/officeart/2005/8/layout/hierarchy3"/>
    <dgm:cxn modelId="{76BC4EC4-0A3F-4C84-B0F6-4CAC81E93B47}" type="presParOf" srcId="{FFB483C1-DF72-4843-8F11-2A719B14621B}" destId="{E66D861F-DE9B-46BC-AAAE-2D6AFD9AD9F3}" srcOrd="2" destOrd="0" presId="urn:microsoft.com/office/officeart/2005/8/layout/hierarchy3"/>
    <dgm:cxn modelId="{7E059753-8199-43B8-8EC0-99B05C8BE5FE}" type="presParOf" srcId="{FFB483C1-DF72-4843-8F11-2A719B14621B}" destId="{A0DC84A8-DA73-463F-930B-0DB3767D41B1}" srcOrd="3" destOrd="0" presId="urn:microsoft.com/office/officeart/2005/8/layout/hierarchy3"/>
    <dgm:cxn modelId="{3636BCA6-ADEC-48B9-A19B-E16C957577CA}" type="presParOf" srcId="{FFB483C1-DF72-4843-8F11-2A719B14621B}" destId="{E3497579-DF76-44CF-A624-19E2C7475175}" srcOrd="4" destOrd="0" presId="urn:microsoft.com/office/officeart/2005/8/layout/hierarchy3"/>
    <dgm:cxn modelId="{564BDA76-C445-4B90-8309-B7C9C4CD4CD2}" type="presParOf" srcId="{FFB483C1-DF72-4843-8F11-2A719B14621B}" destId="{838A45CE-380A-4763-8F26-1A2BEB4B508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6317C-F2A5-4BC3-B921-6459E60F3F6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C249F2E-A40D-407B-BFD1-1B1D6A84B25E}">
      <dgm:prSet phldrT="[文字]" custT="1"/>
      <dgm:spPr/>
      <dgm:t>
        <a:bodyPr vert="horz"/>
        <a:lstStyle/>
        <a:p>
          <a:r>
            <a:rPr lang="zh-TW" altLang="en-US" sz="28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學生學習歷程</a:t>
          </a:r>
        </a:p>
      </dgm:t>
    </dgm:pt>
    <dgm:pt modelId="{920D9897-D1FB-4F45-B82D-D15BA935021D}" type="parTrans" cxnId="{36567AF2-5137-441D-8699-83A996488E10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7C0A608-3497-4832-A56A-AB37AAAD698D}" type="sibTrans" cxnId="{36567AF2-5137-441D-8699-83A996488E10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A246CB1-87F8-4179-883B-6DC0FCA83FED}">
      <dgm:prSet phldrT="[文字]" custT="1"/>
      <dgm:spPr/>
      <dgm:t>
        <a:bodyPr/>
        <a:lstStyle/>
        <a:p>
          <a:r>
            <a:rPr lang="zh-TW" altLang="en-US" sz="24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學生學習歷程</a:t>
          </a:r>
        </a:p>
      </dgm:t>
    </dgm:pt>
    <dgm:pt modelId="{C31A6F23-7F76-45F8-8D34-7FE189D33D36}" type="parTrans" cxnId="{D218BE97-D7D7-453F-A687-6F1C80587B0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660478A-81BB-4AB5-8088-D9F46624DABA}" type="sibTrans" cxnId="{D218BE97-D7D7-453F-A687-6F1C80587B0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50AFAD4-6D44-415C-B15E-95CC3660E085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觀看影片</a:t>
          </a:r>
        </a:p>
      </dgm:t>
    </dgm:pt>
    <dgm:pt modelId="{E74A7415-4D05-46C9-A540-E63092D71F35}" type="parTrans" cxnId="{318E450D-315C-4921-B9E5-6F3D1C4C1362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06A646D-E3D5-4C0F-B2EF-921401CAE260}" type="sibTrans" cxnId="{318E450D-315C-4921-B9E5-6F3D1C4C1362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34E4526-7C8A-48C0-A9DD-1C113B919610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習題</a:t>
          </a:r>
        </a:p>
      </dgm:t>
    </dgm:pt>
    <dgm:pt modelId="{AF1F2257-48A6-4E8F-A0FA-AC8C51D1B60F}" type="parTrans" cxnId="{99670EDD-2B3A-4ECA-B5FF-B49B9B824A54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46C9E0F-C591-4199-8F43-572C6186EAB6}" type="sibTrans" cxnId="{99670EDD-2B3A-4ECA-B5FF-B49B9B824A54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33FA484-51FD-4840-954E-25D37C0A3B8F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次數</a:t>
          </a:r>
        </a:p>
      </dgm:t>
    </dgm:pt>
    <dgm:pt modelId="{02693CCB-67FA-409B-86F2-3F8EA0049C88}" type="parTrans" cxnId="{4431A731-2702-49A4-8ACD-E9ED466D868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8183A83-D74A-481F-9B96-E9E04ACE382A}" type="sibTrans" cxnId="{4431A731-2702-49A4-8ACD-E9ED466D868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31524D1-D40E-42E1-B078-5CBCCE0E3401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時間</a:t>
          </a:r>
        </a:p>
      </dgm:t>
    </dgm:pt>
    <dgm:pt modelId="{7FD16576-CD48-4673-8204-C421455F11C5}" type="parTrans" cxnId="{43664CC4-EBD1-4E4A-BCD8-0BEB9940F61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D8FA675-FB52-4AE1-8DEE-A6FC12B0E091}" type="sibTrans" cxnId="{43664CC4-EBD1-4E4A-BCD8-0BEB9940F61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11045131-5B32-4850-909E-3CF04C8D555E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全班答題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en-US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-</a:t>
          </a: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統計分析</a:t>
          </a:r>
        </a:p>
      </dgm:t>
    </dgm:pt>
    <dgm:pt modelId="{00B35C62-2C3C-416B-A703-FAE9D768ED07}" type="parTrans" cxnId="{6C3912B1-1895-4A5E-8D2D-50AF3C4321A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70CA2D2F-15F4-4B51-87D0-80FD49E736CE}" type="sibTrans" cxnId="{6C3912B1-1895-4A5E-8D2D-50AF3C4321A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ECD1E3B-EBBC-4125-B02A-DB8314197DB7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學生個人</a:t>
          </a:r>
          <a:br>
            <a:rPr lang="en-US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en-US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-</a:t>
          </a: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正確率</a:t>
          </a:r>
        </a:p>
      </dgm:t>
    </dgm:pt>
    <dgm:pt modelId="{B5C34A52-E15E-4BDB-B906-D1647FF7DC88}" type="parTrans" cxnId="{135CAAE5-8E86-4718-A6AB-5882ACAB455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6EB5C7F-D6B0-4C49-B1EB-7621C4A3EF04}" type="sibTrans" cxnId="{135CAAE5-8E86-4718-A6AB-5882ACAB455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76348159-5FE3-4BD0-8B2B-618E97875871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每個題目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en-US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-</a:t>
          </a: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正確率</a:t>
          </a:r>
        </a:p>
      </dgm:t>
    </dgm:pt>
    <dgm:pt modelId="{F6DC0554-5628-4B64-AC2E-59B5D93B69ED}" type="parTrans" cxnId="{FD50646E-E021-4AC7-BA1D-7A9B0D1703BD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342700FB-4EC4-41D2-B141-483DD7E81A59}" type="sibTrans" cxnId="{FD50646E-E021-4AC7-BA1D-7A9B0D1703BD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66EE46C-EB0F-443A-93D0-3E3BA5975FDE}">
      <dgm:prSet phldrT="[文字]" custT="1"/>
      <dgm:spPr/>
      <dgm:t>
        <a:bodyPr/>
        <a:lstStyle/>
        <a:p>
          <a:r>
            <a:rPr lang="zh-TW" altLang="en-US" sz="2400" dirty="0">
              <a:latin typeface="華康儷中黑" panose="020B0509000000000000" pitchFamily="49" charset="-120"/>
              <a:ea typeface="華康儷中黑" panose="020B0509000000000000" pitchFamily="49" charset="-120"/>
            </a:rPr>
            <a:t>老師派任務</a:t>
          </a:r>
        </a:p>
      </dgm:t>
    </dgm:pt>
    <dgm:pt modelId="{40FE42D7-9A9A-404B-AA04-78438E8451CE}" type="parTrans" cxnId="{3CD35688-45C0-4862-9C30-B0BF954057E6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BB53CEAF-DDB4-44B7-8711-301CEAE08B4A}" type="sibTrans" cxnId="{3CD35688-45C0-4862-9C30-B0BF954057E6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A2F2564-BEC4-4408-8D01-45045342BD9E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影片</a:t>
          </a:r>
        </a:p>
      </dgm:t>
    </dgm:pt>
    <dgm:pt modelId="{A59FA047-399E-4357-85AD-1C9578F7C3B0}" type="parTrans" cxnId="{D5B784D9-1A2B-4058-837A-071AB15DBE64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EA5AAD8-1A80-44C6-AFD9-5E9AF3D9A942}" type="sibTrans" cxnId="{D5B784D9-1A2B-4058-837A-071AB15DBE64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415972B-5243-4853-A118-34952F045628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作業</a:t>
          </a:r>
        </a:p>
      </dgm:t>
    </dgm:pt>
    <dgm:pt modelId="{3AEBEB89-9830-4078-844B-6CACEEC9D3A4}" type="parTrans" cxnId="{54DFC62B-BA26-4EE6-8B33-0FE3B9D69BAB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75C2AA4E-66F4-4641-B717-6B0D80AB84F2}" type="sibTrans" cxnId="{54DFC62B-BA26-4EE6-8B33-0FE3B9D69BAB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7EDD5368-668E-402A-A2B2-403DF74F2396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學習記錄</a:t>
          </a:r>
        </a:p>
      </dgm:t>
    </dgm:pt>
    <dgm:pt modelId="{3FD70D86-5B9B-4F39-B288-59C814CBE4EF}" type="parTrans" cxnId="{2B0F02C8-255A-4EFD-8A95-EA9CEF451EB0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D4DEE28-0E87-49EC-BD1B-4D988338B189}" type="sibTrans" cxnId="{2B0F02C8-255A-4EFD-8A95-EA9CEF451EB0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9687D18B-5297-49D1-85F2-B3073552C413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學生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學習什麼</a:t>
          </a:r>
        </a:p>
      </dgm:t>
    </dgm:pt>
    <dgm:pt modelId="{CDAA4D2A-906D-44DD-B90A-11C4686B4968}" type="parTrans" cxnId="{53E8494C-34B3-49F5-A1DC-020F6B28E63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DADA146-548E-4560-B2AB-4040CC7CC16D}" type="sibTrans" cxnId="{53E8494C-34B3-49F5-A1DC-020F6B28E63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2ACC0B9-3653-4282-BCB0-62AFD8815F61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學習上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的弱點</a:t>
          </a:r>
        </a:p>
      </dgm:t>
    </dgm:pt>
    <dgm:pt modelId="{4FA0F785-9CEF-42CE-8047-D7516DD19F29}" type="parTrans" cxnId="{841E36C1-36A5-4744-8A95-CE38AE73442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354C5AD9-19EF-49F9-AE2A-8DF3A53D255B}" type="sibTrans" cxnId="{841E36C1-36A5-4744-8A95-CE38AE73442E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871B556-DE85-4774-A144-8EF5DEF65793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診斷分析</a:t>
          </a:r>
        </a:p>
      </dgm:t>
    </dgm:pt>
    <dgm:pt modelId="{2681C05F-18DA-43D8-8E3D-6D4432AC6DAF}" type="parTrans" cxnId="{910D8B6A-B44A-4E4E-BB0A-4DB79676CDAD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19E57095-2EFC-4FFA-A961-933D6089FA49}" type="sibTrans" cxnId="{910D8B6A-B44A-4E4E-BB0A-4DB79676CDAD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992057FB-3B24-46F1-9E53-A27A5EF70EF0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了解學生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學習需求</a:t>
          </a:r>
        </a:p>
      </dgm:t>
    </dgm:pt>
    <dgm:pt modelId="{54D63D3C-4428-42B7-9655-3E576925679C}" type="parTrans" cxnId="{F32E3C9D-7C30-4681-BE5B-3BB537596E11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9FC516F-EEBF-4664-BA3C-B4053258024C}" type="sibTrans" cxnId="{F32E3C9D-7C30-4681-BE5B-3BB537596E11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BA561E60-E2E0-42CA-9D88-F97EBCDCBEAD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提昇老師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教學</a:t>
          </a:r>
        </a:p>
      </dgm:t>
    </dgm:pt>
    <dgm:pt modelId="{21D7CF2C-73A7-4785-A8B1-7B193E8C58E7}" type="parTrans" cxnId="{6F1CA33A-E375-494A-91E0-E014A1A5747C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82CB7834-A9E0-41AD-9F32-8B1CD7804BE7}" type="sibTrans" cxnId="{6F1CA33A-E375-494A-91E0-E014A1A5747C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7E0556C-8E9B-4864-8782-8579A1ED854C}" type="pres">
      <dgm:prSet presAssocID="{7936317C-F2A5-4BC3-B921-6459E60F3F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287B6C-210D-4DCA-AA39-7C8360DC55DD}" type="pres">
      <dgm:prSet presAssocID="{4C249F2E-A40D-407B-BFD1-1B1D6A84B25E}" presName="hierRoot1" presStyleCnt="0">
        <dgm:presLayoutVars>
          <dgm:hierBranch val="init"/>
        </dgm:presLayoutVars>
      </dgm:prSet>
      <dgm:spPr/>
    </dgm:pt>
    <dgm:pt modelId="{9BB061FB-5DE5-4C14-B822-40DE517BC256}" type="pres">
      <dgm:prSet presAssocID="{4C249F2E-A40D-407B-BFD1-1B1D6A84B25E}" presName="rootComposite1" presStyleCnt="0"/>
      <dgm:spPr/>
    </dgm:pt>
    <dgm:pt modelId="{E7922151-B64A-44CF-9B8B-14F82E9EB886}" type="pres">
      <dgm:prSet presAssocID="{4C249F2E-A40D-407B-BFD1-1B1D6A84B25E}" presName="rootText1" presStyleLbl="node0" presStyleIdx="0" presStyleCnt="1" custScaleX="385556">
        <dgm:presLayoutVars>
          <dgm:chPref val="3"/>
        </dgm:presLayoutVars>
      </dgm:prSet>
      <dgm:spPr/>
    </dgm:pt>
    <dgm:pt modelId="{23FA7C3F-D1E6-4761-B502-3F9541CD314B}" type="pres">
      <dgm:prSet presAssocID="{4C249F2E-A40D-407B-BFD1-1B1D6A84B25E}" presName="rootConnector1" presStyleLbl="node1" presStyleIdx="0" presStyleCnt="0"/>
      <dgm:spPr/>
    </dgm:pt>
    <dgm:pt modelId="{0EFC0568-0655-4C37-B322-336BF369B0B8}" type="pres">
      <dgm:prSet presAssocID="{4C249F2E-A40D-407B-BFD1-1B1D6A84B25E}" presName="hierChild2" presStyleCnt="0"/>
      <dgm:spPr/>
    </dgm:pt>
    <dgm:pt modelId="{43CD4D7D-2A12-4179-93DF-8C24175D0785}" type="pres">
      <dgm:prSet presAssocID="{40FE42D7-9A9A-404B-AA04-78438E8451CE}" presName="Name37" presStyleLbl="parChTrans1D2" presStyleIdx="0" presStyleCnt="2"/>
      <dgm:spPr/>
    </dgm:pt>
    <dgm:pt modelId="{00167EC7-949C-4021-B9BC-76D22501AF86}" type="pres">
      <dgm:prSet presAssocID="{C66EE46C-EB0F-443A-93D0-3E3BA5975FDE}" presName="hierRoot2" presStyleCnt="0">
        <dgm:presLayoutVars>
          <dgm:hierBranch val="init"/>
        </dgm:presLayoutVars>
      </dgm:prSet>
      <dgm:spPr/>
    </dgm:pt>
    <dgm:pt modelId="{CD282AEF-650C-4E1F-AC7B-B35B48B4AFF9}" type="pres">
      <dgm:prSet presAssocID="{C66EE46C-EB0F-443A-93D0-3E3BA5975FDE}" presName="rootComposite" presStyleCnt="0"/>
      <dgm:spPr/>
    </dgm:pt>
    <dgm:pt modelId="{128C0E18-3718-4B96-8C2C-DCF5D45CE933}" type="pres">
      <dgm:prSet presAssocID="{C66EE46C-EB0F-443A-93D0-3E3BA5975FDE}" presName="rootText" presStyleLbl="node2" presStyleIdx="0" presStyleCnt="2" custScaleX="177466">
        <dgm:presLayoutVars>
          <dgm:chPref val="3"/>
        </dgm:presLayoutVars>
      </dgm:prSet>
      <dgm:spPr/>
    </dgm:pt>
    <dgm:pt modelId="{F452E0F2-F1DF-4AD0-A2F2-27523CDB4B97}" type="pres">
      <dgm:prSet presAssocID="{C66EE46C-EB0F-443A-93D0-3E3BA5975FDE}" presName="rootConnector" presStyleLbl="node2" presStyleIdx="0" presStyleCnt="2"/>
      <dgm:spPr/>
    </dgm:pt>
    <dgm:pt modelId="{AD77AFE9-60F8-49C7-ABF9-5F276BBB2FA4}" type="pres">
      <dgm:prSet presAssocID="{C66EE46C-EB0F-443A-93D0-3E3BA5975FDE}" presName="hierChild4" presStyleCnt="0"/>
      <dgm:spPr/>
    </dgm:pt>
    <dgm:pt modelId="{E9A76BF6-A7DC-49D4-A4CD-5686F137B36E}" type="pres">
      <dgm:prSet presAssocID="{A59FA047-399E-4357-85AD-1C9578F7C3B0}" presName="Name37" presStyleLbl="parChTrans1D3" presStyleIdx="0" presStyleCnt="6"/>
      <dgm:spPr/>
    </dgm:pt>
    <dgm:pt modelId="{339E3471-E1DF-4E95-AE1A-23513AE522BD}" type="pres">
      <dgm:prSet presAssocID="{DA2F2564-BEC4-4408-8D01-45045342BD9E}" presName="hierRoot2" presStyleCnt="0">
        <dgm:presLayoutVars>
          <dgm:hierBranch val="init"/>
        </dgm:presLayoutVars>
      </dgm:prSet>
      <dgm:spPr/>
    </dgm:pt>
    <dgm:pt modelId="{9C3D88D4-2A14-45D5-B8C3-0198C623BD1A}" type="pres">
      <dgm:prSet presAssocID="{DA2F2564-BEC4-4408-8D01-45045342BD9E}" presName="rootComposite" presStyleCnt="0"/>
      <dgm:spPr/>
    </dgm:pt>
    <dgm:pt modelId="{C1FE73D8-B3DB-4965-9650-9CD65422A959}" type="pres">
      <dgm:prSet presAssocID="{DA2F2564-BEC4-4408-8D01-45045342BD9E}" presName="rootText" presStyleLbl="node3" presStyleIdx="0" presStyleCnt="6">
        <dgm:presLayoutVars>
          <dgm:chPref val="3"/>
        </dgm:presLayoutVars>
      </dgm:prSet>
      <dgm:spPr/>
    </dgm:pt>
    <dgm:pt modelId="{6E923437-9101-473B-873F-5E62AA8C990F}" type="pres">
      <dgm:prSet presAssocID="{DA2F2564-BEC4-4408-8D01-45045342BD9E}" presName="rootConnector" presStyleLbl="node3" presStyleIdx="0" presStyleCnt="6"/>
      <dgm:spPr/>
    </dgm:pt>
    <dgm:pt modelId="{AD9C5C1C-F969-49DB-8F04-6A3327C77A95}" type="pres">
      <dgm:prSet presAssocID="{DA2F2564-BEC4-4408-8D01-45045342BD9E}" presName="hierChild4" presStyleCnt="0"/>
      <dgm:spPr/>
    </dgm:pt>
    <dgm:pt modelId="{8B813BAD-FB60-4FB9-9A3D-CA160C905772}" type="pres">
      <dgm:prSet presAssocID="{DA2F2564-BEC4-4408-8D01-45045342BD9E}" presName="hierChild5" presStyleCnt="0"/>
      <dgm:spPr/>
    </dgm:pt>
    <dgm:pt modelId="{DB40226A-C497-4EA5-901A-D933082A67F0}" type="pres">
      <dgm:prSet presAssocID="{3AEBEB89-9830-4078-844B-6CACEEC9D3A4}" presName="Name37" presStyleLbl="parChTrans1D3" presStyleIdx="1" presStyleCnt="6"/>
      <dgm:spPr/>
    </dgm:pt>
    <dgm:pt modelId="{09EF14B7-85E5-421E-B40F-3088309A91C2}" type="pres">
      <dgm:prSet presAssocID="{4415972B-5243-4853-A118-34952F045628}" presName="hierRoot2" presStyleCnt="0">
        <dgm:presLayoutVars>
          <dgm:hierBranch val="init"/>
        </dgm:presLayoutVars>
      </dgm:prSet>
      <dgm:spPr/>
    </dgm:pt>
    <dgm:pt modelId="{2948FA7F-1AD5-46DA-9B45-18E542925FA4}" type="pres">
      <dgm:prSet presAssocID="{4415972B-5243-4853-A118-34952F045628}" presName="rootComposite" presStyleCnt="0"/>
      <dgm:spPr/>
    </dgm:pt>
    <dgm:pt modelId="{B6EE42CB-669B-4D98-8D39-BF15A81D69CD}" type="pres">
      <dgm:prSet presAssocID="{4415972B-5243-4853-A118-34952F045628}" presName="rootText" presStyleLbl="node3" presStyleIdx="1" presStyleCnt="6">
        <dgm:presLayoutVars>
          <dgm:chPref val="3"/>
        </dgm:presLayoutVars>
      </dgm:prSet>
      <dgm:spPr/>
    </dgm:pt>
    <dgm:pt modelId="{3285CE1F-C31C-4F43-8D36-292653A049D2}" type="pres">
      <dgm:prSet presAssocID="{4415972B-5243-4853-A118-34952F045628}" presName="rootConnector" presStyleLbl="node3" presStyleIdx="1" presStyleCnt="6"/>
      <dgm:spPr/>
    </dgm:pt>
    <dgm:pt modelId="{D0547933-EA10-411C-BDCC-1C99DFF5F046}" type="pres">
      <dgm:prSet presAssocID="{4415972B-5243-4853-A118-34952F045628}" presName="hierChild4" presStyleCnt="0"/>
      <dgm:spPr/>
    </dgm:pt>
    <dgm:pt modelId="{6B63A4A8-29E4-4065-926F-73D597B8D5BA}" type="pres">
      <dgm:prSet presAssocID="{4415972B-5243-4853-A118-34952F045628}" presName="hierChild5" presStyleCnt="0"/>
      <dgm:spPr/>
    </dgm:pt>
    <dgm:pt modelId="{610E43A5-D6ED-4E85-A8A5-5AEEE6E3C9CB}" type="pres">
      <dgm:prSet presAssocID="{C66EE46C-EB0F-443A-93D0-3E3BA5975FDE}" presName="hierChild5" presStyleCnt="0"/>
      <dgm:spPr/>
    </dgm:pt>
    <dgm:pt modelId="{4B6CFDFC-01AC-42D3-9533-D03F0ACE11BB}" type="pres">
      <dgm:prSet presAssocID="{C31A6F23-7F76-45F8-8D34-7FE189D33D36}" presName="Name37" presStyleLbl="parChTrans1D2" presStyleIdx="1" presStyleCnt="2"/>
      <dgm:spPr/>
    </dgm:pt>
    <dgm:pt modelId="{341C194D-2B33-4F02-9C2C-A20D29B17039}" type="pres">
      <dgm:prSet presAssocID="{6A246CB1-87F8-4179-883B-6DC0FCA83FED}" presName="hierRoot2" presStyleCnt="0">
        <dgm:presLayoutVars>
          <dgm:hierBranch val="init"/>
        </dgm:presLayoutVars>
      </dgm:prSet>
      <dgm:spPr/>
    </dgm:pt>
    <dgm:pt modelId="{20A8B138-DAAB-4811-832D-EA0166B67C79}" type="pres">
      <dgm:prSet presAssocID="{6A246CB1-87F8-4179-883B-6DC0FCA83FED}" presName="rootComposite" presStyleCnt="0"/>
      <dgm:spPr/>
    </dgm:pt>
    <dgm:pt modelId="{50BDF035-32AD-46A1-9F9D-F8C6AE884DB4}" type="pres">
      <dgm:prSet presAssocID="{6A246CB1-87F8-4179-883B-6DC0FCA83FED}" presName="rootText" presStyleLbl="node2" presStyleIdx="1" presStyleCnt="2" custScaleX="211039">
        <dgm:presLayoutVars>
          <dgm:chPref val="3"/>
        </dgm:presLayoutVars>
      </dgm:prSet>
      <dgm:spPr/>
    </dgm:pt>
    <dgm:pt modelId="{F4F0231A-DD39-42B2-8002-113E392595A8}" type="pres">
      <dgm:prSet presAssocID="{6A246CB1-87F8-4179-883B-6DC0FCA83FED}" presName="rootConnector" presStyleLbl="node2" presStyleIdx="1" presStyleCnt="2"/>
      <dgm:spPr/>
    </dgm:pt>
    <dgm:pt modelId="{892016E5-CE7E-4306-928A-EDAB8019081A}" type="pres">
      <dgm:prSet presAssocID="{6A246CB1-87F8-4179-883B-6DC0FCA83FED}" presName="hierChild4" presStyleCnt="0"/>
      <dgm:spPr/>
    </dgm:pt>
    <dgm:pt modelId="{94718C61-FF99-481F-871D-58A9D1444510}" type="pres">
      <dgm:prSet presAssocID="{E74A7415-4D05-46C9-A540-E63092D71F35}" presName="Name37" presStyleLbl="parChTrans1D3" presStyleIdx="2" presStyleCnt="6"/>
      <dgm:spPr/>
    </dgm:pt>
    <dgm:pt modelId="{301448AB-1DEF-40BF-BDAF-43B29200E8F6}" type="pres">
      <dgm:prSet presAssocID="{C50AFAD4-6D44-415C-B15E-95CC3660E085}" presName="hierRoot2" presStyleCnt="0">
        <dgm:presLayoutVars>
          <dgm:hierBranch val="init"/>
        </dgm:presLayoutVars>
      </dgm:prSet>
      <dgm:spPr/>
    </dgm:pt>
    <dgm:pt modelId="{6FD56995-B087-4C91-B4BB-AB90AF4FB978}" type="pres">
      <dgm:prSet presAssocID="{C50AFAD4-6D44-415C-B15E-95CC3660E085}" presName="rootComposite" presStyleCnt="0"/>
      <dgm:spPr/>
    </dgm:pt>
    <dgm:pt modelId="{4E192DC9-E435-4F4E-99A1-45DED8230481}" type="pres">
      <dgm:prSet presAssocID="{C50AFAD4-6D44-415C-B15E-95CC3660E085}" presName="rootText" presStyleLbl="node3" presStyleIdx="2" presStyleCnt="6">
        <dgm:presLayoutVars>
          <dgm:chPref val="3"/>
        </dgm:presLayoutVars>
      </dgm:prSet>
      <dgm:spPr/>
    </dgm:pt>
    <dgm:pt modelId="{5403EF90-3812-454E-9BD6-027B7155957D}" type="pres">
      <dgm:prSet presAssocID="{C50AFAD4-6D44-415C-B15E-95CC3660E085}" presName="rootConnector" presStyleLbl="node3" presStyleIdx="2" presStyleCnt="6"/>
      <dgm:spPr/>
    </dgm:pt>
    <dgm:pt modelId="{13E45A04-1BBA-431D-BD04-47633CFFB1C4}" type="pres">
      <dgm:prSet presAssocID="{C50AFAD4-6D44-415C-B15E-95CC3660E085}" presName="hierChild4" presStyleCnt="0"/>
      <dgm:spPr/>
    </dgm:pt>
    <dgm:pt modelId="{AE48970B-F4A5-46B3-ABBF-3CE37B66283A}" type="pres">
      <dgm:prSet presAssocID="{02693CCB-67FA-409B-86F2-3F8EA0049C88}" presName="Name37" presStyleLbl="parChTrans1D4" presStyleIdx="0" presStyleCnt="9"/>
      <dgm:spPr/>
    </dgm:pt>
    <dgm:pt modelId="{4A115466-94C0-468B-834F-D5BC36D07DE2}" type="pres">
      <dgm:prSet presAssocID="{033FA484-51FD-4840-954E-25D37C0A3B8F}" presName="hierRoot2" presStyleCnt="0">
        <dgm:presLayoutVars>
          <dgm:hierBranch val="init"/>
        </dgm:presLayoutVars>
      </dgm:prSet>
      <dgm:spPr/>
    </dgm:pt>
    <dgm:pt modelId="{CDDD0E6E-538E-453E-B9BF-62588492131A}" type="pres">
      <dgm:prSet presAssocID="{033FA484-51FD-4840-954E-25D37C0A3B8F}" presName="rootComposite" presStyleCnt="0"/>
      <dgm:spPr/>
    </dgm:pt>
    <dgm:pt modelId="{8B4F2742-600A-4C1C-AB8A-32A0293E5623}" type="pres">
      <dgm:prSet presAssocID="{033FA484-51FD-4840-954E-25D37C0A3B8F}" presName="rootText" presStyleLbl="node4" presStyleIdx="0" presStyleCnt="9">
        <dgm:presLayoutVars>
          <dgm:chPref val="3"/>
        </dgm:presLayoutVars>
      </dgm:prSet>
      <dgm:spPr/>
    </dgm:pt>
    <dgm:pt modelId="{536A3589-6F71-4B62-B933-F6C93B554452}" type="pres">
      <dgm:prSet presAssocID="{033FA484-51FD-4840-954E-25D37C0A3B8F}" presName="rootConnector" presStyleLbl="node4" presStyleIdx="0" presStyleCnt="9"/>
      <dgm:spPr/>
    </dgm:pt>
    <dgm:pt modelId="{4680C869-30E3-4DDD-9121-D4ABC0BA3486}" type="pres">
      <dgm:prSet presAssocID="{033FA484-51FD-4840-954E-25D37C0A3B8F}" presName="hierChild4" presStyleCnt="0"/>
      <dgm:spPr/>
    </dgm:pt>
    <dgm:pt modelId="{C6B61F6B-35EB-4D61-A012-DD5F686C53F0}" type="pres">
      <dgm:prSet presAssocID="{033FA484-51FD-4840-954E-25D37C0A3B8F}" presName="hierChild5" presStyleCnt="0"/>
      <dgm:spPr/>
    </dgm:pt>
    <dgm:pt modelId="{D163468A-BBA9-4E6D-AAD3-2979CD925334}" type="pres">
      <dgm:prSet presAssocID="{7FD16576-CD48-4673-8204-C421455F11C5}" presName="Name37" presStyleLbl="parChTrans1D4" presStyleIdx="1" presStyleCnt="9"/>
      <dgm:spPr/>
    </dgm:pt>
    <dgm:pt modelId="{3CEC59ED-3A7A-4940-B2E7-80EDC59B6080}" type="pres">
      <dgm:prSet presAssocID="{F31524D1-D40E-42E1-B078-5CBCCE0E3401}" presName="hierRoot2" presStyleCnt="0">
        <dgm:presLayoutVars>
          <dgm:hierBranch val="init"/>
        </dgm:presLayoutVars>
      </dgm:prSet>
      <dgm:spPr/>
    </dgm:pt>
    <dgm:pt modelId="{5969735D-F150-4E0A-857F-604E430D61DE}" type="pres">
      <dgm:prSet presAssocID="{F31524D1-D40E-42E1-B078-5CBCCE0E3401}" presName="rootComposite" presStyleCnt="0"/>
      <dgm:spPr/>
    </dgm:pt>
    <dgm:pt modelId="{165ADB1B-06A4-47C3-A28A-E6AD5F5BEAEA}" type="pres">
      <dgm:prSet presAssocID="{F31524D1-D40E-42E1-B078-5CBCCE0E3401}" presName="rootText" presStyleLbl="node4" presStyleIdx="1" presStyleCnt="9">
        <dgm:presLayoutVars>
          <dgm:chPref val="3"/>
        </dgm:presLayoutVars>
      </dgm:prSet>
      <dgm:spPr/>
    </dgm:pt>
    <dgm:pt modelId="{9AC71D6C-32B4-4CB1-AED5-2FB72E1B8A67}" type="pres">
      <dgm:prSet presAssocID="{F31524D1-D40E-42E1-B078-5CBCCE0E3401}" presName="rootConnector" presStyleLbl="node4" presStyleIdx="1" presStyleCnt="9"/>
      <dgm:spPr/>
    </dgm:pt>
    <dgm:pt modelId="{9F896C87-4292-4A33-B859-B7B1EAC975EB}" type="pres">
      <dgm:prSet presAssocID="{F31524D1-D40E-42E1-B078-5CBCCE0E3401}" presName="hierChild4" presStyleCnt="0"/>
      <dgm:spPr/>
    </dgm:pt>
    <dgm:pt modelId="{C0A345C9-9D92-4A6A-B8D4-1B5E38F92B63}" type="pres">
      <dgm:prSet presAssocID="{F31524D1-D40E-42E1-B078-5CBCCE0E3401}" presName="hierChild5" presStyleCnt="0"/>
      <dgm:spPr/>
    </dgm:pt>
    <dgm:pt modelId="{838D81E2-D723-44C3-A1FB-DFEF7CE29F73}" type="pres">
      <dgm:prSet presAssocID="{C50AFAD4-6D44-415C-B15E-95CC3660E085}" presName="hierChild5" presStyleCnt="0"/>
      <dgm:spPr/>
    </dgm:pt>
    <dgm:pt modelId="{1809A3E1-EC86-41BB-8614-47E42E48DFFD}" type="pres">
      <dgm:prSet presAssocID="{AF1F2257-48A6-4E8F-A0FA-AC8C51D1B60F}" presName="Name37" presStyleLbl="parChTrans1D3" presStyleIdx="3" presStyleCnt="6"/>
      <dgm:spPr/>
    </dgm:pt>
    <dgm:pt modelId="{47C74478-1BE0-4CAE-899A-DFFE923A3FC6}" type="pres">
      <dgm:prSet presAssocID="{234E4526-7C8A-48C0-A9DD-1C113B919610}" presName="hierRoot2" presStyleCnt="0">
        <dgm:presLayoutVars>
          <dgm:hierBranch val="init"/>
        </dgm:presLayoutVars>
      </dgm:prSet>
      <dgm:spPr/>
    </dgm:pt>
    <dgm:pt modelId="{4D78ED42-9692-4AA3-A06B-5390C663C2F1}" type="pres">
      <dgm:prSet presAssocID="{234E4526-7C8A-48C0-A9DD-1C113B919610}" presName="rootComposite" presStyleCnt="0"/>
      <dgm:spPr/>
    </dgm:pt>
    <dgm:pt modelId="{C227E0C7-2C81-4756-A40D-A02952811818}" type="pres">
      <dgm:prSet presAssocID="{234E4526-7C8A-48C0-A9DD-1C113B919610}" presName="rootText" presStyleLbl="node3" presStyleIdx="3" presStyleCnt="6">
        <dgm:presLayoutVars>
          <dgm:chPref val="3"/>
        </dgm:presLayoutVars>
      </dgm:prSet>
      <dgm:spPr/>
    </dgm:pt>
    <dgm:pt modelId="{F14A8CB9-582B-40F5-A5CE-DC8C65424AFF}" type="pres">
      <dgm:prSet presAssocID="{234E4526-7C8A-48C0-A9DD-1C113B919610}" presName="rootConnector" presStyleLbl="node3" presStyleIdx="3" presStyleCnt="6"/>
      <dgm:spPr/>
    </dgm:pt>
    <dgm:pt modelId="{BF823826-7C58-44EA-8710-4729D0CD96FD}" type="pres">
      <dgm:prSet presAssocID="{234E4526-7C8A-48C0-A9DD-1C113B919610}" presName="hierChild4" presStyleCnt="0"/>
      <dgm:spPr/>
    </dgm:pt>
    <dgm:pt modelId="{B8F9F272-F6F8-4280-8212-5DD5F3984E53}" type="pres">
      <dgm:prSet presAssocID="{00B35C62-2C3C-416B-A703-FAE9D768ED07}" presName="Name37" presStyleLbl="parChTrans1D4" presStyleIdx="2" presStyleCnt="9"/>
      <dgm:spPr/>
    </dgm:pt>
    <dgm:pt modelId="{1593018D-0983-4AEA-BE38-4F8085A3EA60}" type="pres">
      <dgm:prSet presAssocID="{11045131-5B32-4850-909E-3CF04C8D555E}" presName="hierRoot2" presStyleCnt="0">
        <dgm:presLayoutVars>
          <dgm:hierBranch val="init"/>
        </dgm:presLayoutVars>
      </dgm:prSet>
      <dgm:spPr/>
    </dgm:pt>
    <dgm:pt modelId="{06320615-384A-41D8-B75C-C5319EC68A37}" type="pres">
      <dgm:prSet presAssocID="{11045131-5B32-4850-909E-3CF04C8D555E}" presName="rootComposite" presStyleCnt="0"/>
      <dgm:spPr/>
    </dgm:pt>
    <dgm:pt modelId="{800754D6-3571-49F2-8DDE-DF5F97A35E0C}" type="pres">
      <dgm:prSet presAssocID="{11045131-5B32-4850-909E-3CF04C8D555E}" presName="rootText" presStyleLbl="node4" presStyleIdx="2" presStyleCnt="9">
        <dgm:presLayoutVars>
          <dgm:chPref val="3"/>
        </dgm:presLayoutVars>
      </dgm:prSet>
      <dgm:spPr/>
    </dgm:pt>
    <dgm:pt modelId="{3F0F9117-3EE7-4AFC-89C9-CF9DED8C6040}" type="pres">
      <dgm:prSet presAssocID="{11045131-5B32-4850-909E-3CF04C8D555E}" presName="rootConnector" presStyleLbl="node4" presStyleIdx="2" presStyleCnt="9"/>
      <dgm:spPr/>
    </dgm:pt>
    <dgm:pt modelId="{C8B17094-9ED2-43AB-8C6B-B2E5A492D067}" type="pres">
      <dgm:prSet presAssocID="{11045131-5B32-4850-909E-3CF04C8D555E}" presName="hierChild4" presStyleCnt="0"/>
      <dgm:spPr/>
    </dgm:pt>
    <dgm:pt modelId="{03681458-3DD6-42EA-9B8D-049B9C559B10}" type="pres">
      <dgm:prSet presAssocID="{11045131-5B32-4850-909E-3CF04C8D555E}" presName="hierChild5" presStyleCnt="0"/>
      <dgm:spPr/>
    </dgm:pt>
    <dgm:pt modelId="{C54473BA-C3DE-4006-973D-CD5CCE6B7375}" type="pres">
      <dgm:prSet presAssocID="{B5C34A52-E15E-4BDB-B906-D1647FF7DC88}" presName="Name37" presStyleLbl="parChTrans1D4" presStyleIdx="3" presStyleCnt="9"/>
      <dgm:spPr/>
    </dgm:pt>
    <dgm:pt modelId="{696210AA-B468-49AB-99EA-8FF917569B7A}" type="pres">
      <dgm:prSet presAssocID="{6ECD1E3B-EBBC-4125-B02A-DB8314197DB7}" presName="hierRoot2" presStyleCnt="0">
        <dgm:presLayoutVars>
          <dgm:hierBranch val="init"/>
        </dgm:presLayoutVars>
      </dgm:prSet>
      <dgm:spPr/>
    </dgm:pt>
    <dgm:pt modelId="{4076F426-3D0A-4E20-9686-769A18322CBD}" type="pres">
      <dgm:prSet presAssocID="{6ECD1E3B-EBBC-4125-B02A-DB8314197DB7}" presName="rootComposite" presStyleCnt="0"/>
      <dgm:spPr/>
    </dgm:pt>
    <dgm:pt modelId="{30C6FD57-BE18-4E44-AA9F-DD6317E8109E}" type="pres">
      <dgm:prSet presAssocID="{6ECD1E3B-EBBC-4125-B02A-DB8314197DB7}" presName="rootText" presStyleLbl="node4" presStyleIdx="3" presStyleCnt="9">
        <dgm:presLayoutVars>
          <dgm:chPref val="3"/>
        </dgm:presLayoutVars>
      </dgm:prSet>
      <dgm:spPr/>
    </dgm:pt>
    <dgm:pt modelId="{4EA16D4C-43D1-43E7-A42D-24FA2BBDAEF8}" type="pres">
      <dgm:prSet presAssocID="{6ECD1E3B-EBBC-4125-B02A-DB8314197DB7}" presName="rootConnector" presStyleLbl="node4" presStyleIdx="3" presStyleCnt="9"/>
      <dgm:spPr/>
    </dgm:pt>
    <dgm:pt modelId="{DEB4D19D-C126-4F07-AB15-BE360BE8D6A0}" type="pres">
      <dgm:prSet presAssocID="{6ECD1E3B-EBBC-4125-B02A-DB8314197DB7}" presName="hierChild4" presStyleCnt="0"/>
      <dgm:spPr/>
    </dgm:pt>
    <dgm:pt modelId="{138782B0-01F6-4F8A-ADAD-7015C2DA75B7}" type="pres">
      <dgm:prSet presAssocID="{6ECD1E3B-EBBC-4125-B02A-DB8314197DB7}" presName="hierChild5" presStyleCnt="0"/>
      <dgm:spPr/>
    </dgm:pt>
    <dgm:pt modelId="{FDBAF587-0E6C-42C4-88CC-A576CB1FD907}" type="pres">
      <dgm:prSet presAssocID="{F6DC0554-5628-4B64-AC2E-59B5D93B69ED}" presName="Name37" presStyleLbl="parChTrans1D4" presStyleIdx="4" presStyleCnt="9"/>
      <dgm:spPr/>
    </dgm:pt>
    <dgm:pt modelId="{DC2AD099-BCF6-4A3E-9AC8-642CBD1A2BA9}" type="pres">
      <dgm:prSet presAssocID="{76348159-5FE3-4BD0-8B2B-618E97875871}" presName="hierRoot2" presStyleCnt="0">
        <dgm:presLayoutVars>
          <dgm:hierBranch val="init"/>
        </dgm:presLayoutVars>
      </dgm:prSet>
      <dgm:spPr/>
    </dgm:pt>
    <dgm:pt modelId="{08B9D30F-5BF6-42CE-920B-D08572E5EABD}" type="pres">
      <dgm:prSet presAssocID="{76348159-5FE3-4BD0-8B2B-618E97875871}" presName="rootComposite" presStyleCnt="0"/>
      <dgm:spPr/>
    </dgm:pt>
    <dgm:pt modelId="{CFD9770F-734D-45C4-B0A2-C9268A8A9305}" type="pres">
      <dgm:prSet presAssocID="{76348159-5FE3-4BD0-8B2B-618E97875871}" presName="rootText" presStyleLbl="node4" presStyleIdx="4" presStyleCnt="9">
        <dgm:presLayoutVars>
          <dgm:chPref val="3"/>
        </dgm:presLayoutVars>
      </dgm:prSet>
      <dgm:spPr/>
    </dgm:pt>
    <dgm:pt modelId="{0118F963-7A95-4710-92DB-41479135703B}" type="pres">
      <dgm:prSet presAssocID="{76348159-5FE3-4BD0-8B2B-618E97875871}" presName="rootConnector" presStyleLbl="node4" presStyleIdx="4" presStyleCnt="9"/>
      <dgm:spPr/>
    </dgm:pt>
    <dgm:pt modelId="{500492C7-0FBD-4E99-AC3D-44BE9ECF3EE1}" type="pres">
      <dgm:prSet presAssocID="{76348159-5FE3-4BD0-8B2B-618E97875871}" presName="hierChild4" presStyleCnt="0"/>
      <dgm:spPr/>
    </dgm:pt>
    <dgm:pt modelId="{AC1C6EFC-A693-4DDF-9AFE-FEF8DA3F8162}" type="pres">
      <dgm:prSet presAssocID="{76348159-5FE3-4BD0-8B2B-618E97875871}" presName="hierChild5" presStyleCnt="0"/>
      <dgm:spPr/>
    </dgm:pt>
    <dgm:pt modelId="{45E0C3E5-DD8C-407F-9E8E-6A56173FA573}" type="pres">
      <dgm:prSet presAssocID="{234E4526-7C8A-48C0-A9DD-1C113B919610}" presName="hierChild5" presStyleCnt="0"/>
      <dgm:spPr/>
    </dgm:pt>
    <dgm:pt modelId="{B613102B-4F4E-4BEA-84D6-EF93F41C7DA8}" type="pres">
      <dgm:prSet presAssocID="{3FD70D86-5B9B-4F39-B288-59C814CBE4EF}" presName="Name37" presStyleLbl="parChTrans1D3" presStyleIdx="4" presStyleCnt="6"/>
      <dgm:spPr/>
    </dgm:pt>
    <dgm:pt modelId="{6859870F-03FA-4A62-88FB-09401B4C922E}" type="pres">
      <dgm:prSet presAssocID="{7EDD5368-668E-402A-A2B2-403DF74F2396}" presName="hierRoot2" presStyleCnt="0">
        <dgm:presLayoutVars>
          <dgm:hierBranch val="init"/>
        </dgm:presLayoutVars>
      </dgm:prSet>
      <dgm:spPr/>
    </dgm:pt>
    <dgm:pt modelId="{1C2BBBFD-E263-4313-8C17-7383EDA4F771}" type="pres">
      <dgm:prSet presAssocID="{7EDD5368-668E-402A-A2B2-403DF74F2396}" presName="rootComposite" presStyleCnt="0"/>
      <dgm:spPr/>
    </dgm:pt>
    <dgm:pt modelId="{FDD57CD6-5B73-40DF-BE8A-B2143D0E61E8}" type="pres">
      <dgm:prSet presAssocID="{7EDD5368-668E-402A-A2B2-403DF74F2396}" presName="rootText" presStyleLbl="node3" presStyleIdx="4" presStyleCnt="6">
        <dgm:presLayoutVars>
          <dgm:chPref val="3"/>
        </dgm:presLayoutVars>
      </dgm:prSet>
      <dgm:spPr/>
    </dgm:pt>
    <dgm:pt modelId="{144EAF4A-AD8B-4CBE-8DCB-094BAF3EA1D7}" type="pres">
      <dgm:prSet presAssocID="{7EDD5368-668E-402A-A2B2-403DF74F2396}" presName="rootConnector" presStyleLbl="node3" presStyleIdx="4" presStyleCnt="6"/>
      <dgm:spPr/>
    </dgm:pt>
    <dgm:pt modelId="{8DE4076A-D056-4CA7-B74A-F51358935A05}" type="pres">
      <dgm:prSet presAssocID="{7EDD5368-668E-402A-A2B2-403DF74F2396}" presName="hierChild4" presStyleCnt="0"/>
      <dgm:spPr/>
    </dgm:pt>
    <dgm:pt modelId="{0E7C6508-6BBF-4F35-8CD9-003F2489A985}" type="pres">
      <dgm:prSet presAssocID="{CDAA4D2A-906D-44DD-B90A-11C4686B4968}" presName="Name37" presStyleLbl="parChTrans1D4" presStyleIdx="5" presStyleCnt="9"/>
      <dgm:spPr/>
    </dgm:pt>
    <dgm:pt modelId="{8844F0C9-D070-412A-8212-BE6E39471B1D}" type="pres">
      <dgm:prSet presAssocID="{9687D18B-5297-49D1-85F2-B3073552C413}" presName="hierRoot2" presStyleCnt="0">
        <dgm:presLayoutVars>
          <dgm:hierBranch val="init"/>
        </dgm:presLayoutVars>
      </dgm:prSet>
      <dgm:spPr/>
    </dgm:pt>
    <dgm:pt modelId="{50A42371-958F-4602-98E7-FD1EBCDE05CD}" type="pres">
      <dgm:prSet presAssocID="{9687D18B-5297-49D1-85F2-B3073552C413}" presName="rootComposite" presStyleCnt="0"/>
      <dgm:spPr/>
    </dgm:pt>
    <dgm:pt modelId="{FFD9CB1E-D013-4DFF-90E4-CF9C52EC1A35}" type="pres">
      <dgm:prSet presAssocID="{9687D18B-5297-49D1-85F2-B3073552C413}" presName="rootText" presStyleLbl="node4" presStyleIdx="5" presStyleCnt="9">
        <dgm:presLayoutVars>
          <dgm:chPref val="3"/>
        </dgm:presLayoutVars>
      </dgm:prSet>
      <dgm:spPr/>
    </dgm:pt>
    <dgm:pt modelId="{7187C2AD-A8C6-42E1-944C-7D07E0860E3B}" type="pres">
      <dgm:prSet presAssocID="{9687D18B-5297-49D1-85F2-B3073552C413}" presName="rootConnector" presStyleLbl="node4" presStyleIdx="5" presStyleCnt="9"/>
      <dgm:spPr/>
    </dgm:pt>
    <dgm:pt modelId="{BECB8B32-4373-4A7D-9338-AADDB409E306}" type="pres">
      <dgm:prSet presAssocID="{9687D18B-5297-49D1-85F2-B3073552C413}" presName="hierChild4" presStyleCnt="0"/>
      <dgm:spPr/>
    </dgm:pt>
    <dgm:pt modelId="{D979AF93-12D7-408F-9F10-88F44AE88D69}" type="pres">
      <dgm:prSet presAssocID="{9687D18B-5297-49D1-85F2-B3073552C413}" presName="hierChild5" presStyleCnt="0"/>
      <dgm:spPr/>
    </dgm:pt>
    <dgm:pt modelId="{A49E7B5C-1734-478A-B247-A45533495C9E}" type="pres">
      <dgm:prSet presAssocID="{4FA0F785-9CEF-42CE-8047-D7516DD19F29}" presName="Name37" presStyleLbl="parChTrans1D4" presStyleIdx="6" presStyleCnt="9"/>
      <dgm:spPr/>
    </dgm:pt>
    <dgm:pt modelId="{F806110B-36EB-44D7-92AC-9A988AEC7178}" type="pres">
      <dgm:prSet presAssocID="{C2ACC0B9-3653-4282-BCB0-62AFD8815F61}" presName="hierRoot2" presStyleCnt="0">
        <dgm:presLayoutVars>
          <dgm:hierBranch val="init"/>
        </dgm:presLayoutVars>
      </dgm:prSet>
      <dgm:spPr/>
    </dgm:pt>
    <dgm:pt modelId="{F44466DC-017F-4E8C-9FD0-C3252545234D}" type="pres">
      <dgm:prSet presAssocID="{C2ACC0B9-3653-4282-BCB0-62AFD8815F61}" presName="rootComposite" presStyleCnt="0"/>
      <dgm:spPr/>
    </dgm:pt>
    <dgm:pt modelId="{030A8E55-A71F-4427-9C4C-D5D156DA57A7}" type="pres">
      <dgm:prSet presAssocID="{C2ACC0B9-3653-4282-BCB0-62AFD8815F61}" presName="rootText" presStyleLbl="node4" presStyleIdx="6" presStyleCnt="9">
        <dgm:presLayoutVars>
          <dgm:chPref val="3"/>
        </dgm:presLayoutVars>
      </dgm:prSet>
      <dgm:spPr/>
    </dgm:pt>
    <dgm:pt modelId="{5F383367-68C0-4592-A993-4C3ADE9B2B53}" type="pres">
      <dgm:prSet presAssocID="{C2ACC0B9-3653-4282-BCB0-62AFD8815F61}" presName="rootConnector" presStyleLbl="node4" presStyleIdx="6" presStyleCnt="9"/>
      <dgm:spPr/>
    </dgm:pt>
    <dgm:pt modelId="{2642EF22-C6E7-4D26-BB4B-2905B3F41576}" type="pres">
      <dgm:prSet presAssocID="{C2ACC0B9-3653-4282-BCB0-62AFD8815F61}" presName="hierChild4" presStyleCnt="0"/>
      <dgm:spPr/>
    </dgm:pt>
    <dgm:pt modelId="{05CB043A-D939-4E25-AE85-017787A9634C}" type="pres">
      <dgm:prSet presAssocID="{C2ACC0B9-3653-4282-BCB0-62AFD8815F61}" presName="hierChild5" presStyleCnt="0"/>
      <dgm:spPr/>
    </dgm:pt>
    <dgm:pt modelId="{64747784-1B55-4E1B-B567-A36C4170A3CB}" type="pres">
      <dgm:prSet presAssocID="{7EDD5368-668E-402A-A2B2-403DF74F2396}" presName="hierChild5" presStyleCnt="0"/>
      <dgm:spPr/>
    </dgm:pt>
    <dgm:pt modelId="{203F08E2-85D1-4A8D-80DC-C5B8A54B247A}" type="pres">
      <dgm:prSet presAssocID="{2681C05F-18DA-43D8-8E3D-6D4432AC6DAF}" presName="Name37" presStyleLbl="parChTrans1D3" presStyleIdx="5" presStyleCnt="6"/>
      <dgm:spPr/>
    </dgm:pt>
    <dgm:pt modelId="{B79551FB-DA1B-4925-924B-BF4E72877CE3}" type="pres">
      <dgm:prSet presAssocID="{C871B556-DE85-4774-A144-8EF5DEF65793}" presName="hierRoot2" presStyleCnt="0">
        <dgm:presLayoutVars>
          <dgm:hierBranch val="init"/>
        </dgm:presLayoutVars>
      </dgm:prSet>
      <dgm:spPr/>
    </dgm:pt>
    <dgm:pt modelId="{B66C2FC9-BDE0-4DD4-95FC-D912DCBC15DE}" type="pres">
      <dgm:prSet presAssocID="{C871B556-DE85-4774-A144-8EF5DEF65793}" presName="rootComposite" presStyleCnt="0"/>
      <dgm:spPr/>
    </dgm:pt>
    <dgm:pt modelId="{FEA4AB72-6F91-4359-9E5F-F84C42359E25}" type="pres">
      <dgm:prSet presAssocID="{C871B556-DE85-4774-A144-8EF5DEF65793}" presName="rootText" presStyleLbl="node3" presStyleIdx="5" presStyleCnt="6">
        <dgm:presLayoutVars>
          <dgm:chPref val="3"/>
        </dgm:presLayoutVars>
      </dgm:prSet>
      <dgm:spPr/>
    </dgm:pt>
    <dgm:pt modelId="{C504CA5B-F094-4F69-B9A4-C121ABB22D31}" type="pres">
      <dgm:prSet presAssocID="{C871B556-DE85-4774-A144-8EF5DEF65793}" presName="rootConnector" presStyleLbl="node3" presStyleIdx="5" presStyleCnt="6"/>
      <dgm:spPr/>
    </dgm:pt>
    <dgm:pt modelId="{B0F68917-55A6-4E1B-B5B3-167D6064CE78}" type="pres">
      <dgm:prSet presAssocID="{C871B556-DE85-4774-A144-8EF5DEF65793}" presName="hierChild4" presStyleCnt="0"/>
      <dgm:spPr/>
    </dgm:pt>
    <dgm:pt modelId="{BE1DC2ED-BA2F-4574-87F2-339F84FA8483}" type="pres">
      <dgm:prSet presAssocID="{54D63D3C-4428-42B7-9655-3E576925679C}" presName="Name37" presStyleLbl="parChTrans1D4" presStyleIdx="7" presStyleCnt="9"/>
      <dgm:spPr/>
    </dgm:pt>
    <dgm:pt modelId="{2B721994-AE64-4E4D-9DB7-85F7E6C0386A}" type="pres">
      <dgm:prSet presAssocID="{992057FB-3B24-46F1-9E53-A27A5EF70EF0}" presName="hierRoot2" presStyleCnt="0">
        <dgm:presLayoutVars>
          <dgm:hierBranch val="init"/>
        </dgm:presLayoutVars>
      </dgm:prSet>
      <dgm:spPr/>
    </dgm:pt>
    <dgm:pt modelId="{9645874A-5DF3-46F4-9A58-EDFC6310C1FA}" type="pres">
      <dgm:prSet presAssocID="{992057FB-3B24-46F1-9E53-A27A5EF70EF0}" presName="rootComposite" presStyleCnt="0"/>
      <dgm:spPr/>
    </dgm:pt>
    <dgm:pt modelId="{60CD321C-7E8D-437D-B88F-46B3A3D0E4C2}" type="pres">
      <dgm:prSet presAssocID="{992057FB-3B24-46F1-9E53-A27A5EF70EF0}" presName="rootText" presStyleLbl="node4" presStyleIdx="7" presStyleCnt="9">
        <dgm:presLayoutVars>
          <dgm:chPref val="3"/>
        </dgm:presLayoutVars>
      </dgm:prSet>
      <dgm:spPr/>
    </dgm:pt>
    <dgm:pt modelId="{86266638-D2CD-45D4-B963-0550389910CA}" type="pres">
      <dgm:prSet presAssocID="{992057FB-3B24-46F1-9E53-A27A5EF70EF0}" presName="rootConnector" presStyleLbl="node4" presStyleIdx="7" presStyleCnt="9"/>
      <dgm:spPr/>
    </dgm:pt>
    <dgm:pt modelId="{BF6E1002-F326-4F37-93B5-675F6013B3E7}" type="pres">
      <dgm:prSet presAssocID="{992057FB-3B24-46F1-9E53-A27A5EF70EF0}" presName="hierChild4" presStyleCnt="0"/>
      <dgm:spPr/>
    </dgm:pt>
    <dgm:pt modelId="{8962C44A-8D99-411E-8552-6F4A44CCC435}" type="pres">
      <dgm:prSet presAssocID="{992057FB-3B24-46F1-9E53-A27A5EF70EF0}" presName="hierChild5" presStyleCnt="0"/>
      <dgm:spPr/>
    </dgm:pt>
    <dgm:pt modelId="{C7C95D6B-0097-4D32-AE67-9838B0A07759}" type="pres">
      <dgm:prSet presAssocID="{21D7CF2C-73A7-4785-A8B1-7B193E8C58E7}" presName="Name37" presStyleLbl="parChTrans1D4" presStyleIdx="8" presStyleCnt="9"/>
      <dgm:spPr/>
    </dgm:pt>
    <dgm:pt modelId="{AE1CB5D9-0D37-4C0C-B364-7AC175545F56}" type="pres">
      <dgm:prSet presAssocID="{BA561E60-E2E0-42CA-9D88-F97EBCDCBEAD}" presName="hierRoot2" presStyleCnt="0">
        <dgm:presLayoutVars>
          <dgm:hierBranch val="init"/>
        </dgm:presLayoutVars>
      </dgm:prSet>
      <dgm:spPr/>
    </dgm:pt>
    <dgm:pt modelId="{F2FECC01-0D4E-49F5-B31E-A6F21C057B26}" type="pres">
      <dgm:prSet presAssocID="{BA561E60-E2E0-42CA-9D88-F97EBCDCBEAD}" presName="rootComposite" presStyleCnt="0"/>
      <dgm:spPr/>
    </dgm:pt>
    <dgm:pt modelId="{612D5A7A-0C92-4AA2-931A-5E07C9610045}" type="pres">
      <dgm:prSet presAssocID="{BA561E60-E2E0-42CA-9D88-F97EBCDCBEAD}" presName="rootText" presStyleLbl="node4" presStyleIdx="8" presStyleCnt="9">
        <dgm:presLayoutVars>
          <dgm:chPref val="3"/>
        </dgm:presLayoutVars>
      </dgm:prSet>
      <dgm:spPr/>
    </dgm:pt>
    <dgm:pt modelId="{6C794A4C-B296-468F-9282-FB29E2737E60}" type="pres">
      <dgm:prSet presAssocID="{BA561E60-E2E0-42CA-9D88-F97EBCDCBEAD}" presName="rootConnector" presStyleLbl="node4" presStyleIdx="8" presStyleCnt="9"/>
      <dgm:spPr/>
    </dgm:pt>
    <dgm:pt modelId="{381113B3-0D6B-496B-B65A-544A532E7A85}" type="pres">
      <dgm:prSet presAssocID="{BA561E60-E2E0-42CA-9D88-F97EBCDCBEAD}" presName="hierChild4" presStyleCnt="0"/>
      <dgm:spPr/>
    </dgm:pt>
    <dgm:pt modelId="{3732F589-7936-40AF-B326-2214B6D65751}" type="pres">
      <dgm:prSet presAssocID="{BA561E60-E2E0-42CA-9D88-F97EBCDCBEAD}" presName="hierChild5" presStyleCnt="0"/>
      <dgm:spPr/>
    </dgm:pt>
    <dgm:pt modelId="{4F657C24-E954-489D-967F-4C158A76DD87}" type="pres">
      <dgm:prSet presAssocID="{C871B556-DE85-4774-A144-8EF5DEF65793}" presName="hierChild5" presStyleCnt="0"/>
      <dgm:spPr/>
    </dgm:pt>
    <dgm:pt modelId="{375287E1-38A6-4D5D-82C9-9CE29A7E2589}" type="pres">
      <dgm:prSet presAssocID="{6A246CB1-87F8-4179-883B-6DC0FCA83FED}" presName="hierChild5" presStyleCnt="0"/>
      <dgm:spPr/>
    </dgm:pt>
    <dgm:pt modelId="{BD4C0508-8582-4A90-9209-4FC746A05261}" type="pres">
      <dgm:prSet presAssocID="{4C249F2E-A40D-407B-BFD1-1B1D6A84B25E}" presName="hierChild3" presStyleCnt="0"/>
      <dgm:spPr/>
    </dgm:pt>
  </dgm:ptLst>
  <dgm:cxnLst>
    <dgm:cxn modelId="{B099E504-FA6B-4644-9D34-D5A26FABA79C}" type="presOf" srcId="{76348159-5FE3-4BD0-8B2B-618E97875871}" destId="{CFD9770F-734D-45C4-B0A2-C9268A8A9305}" srcOrd="0" destOrd="0" presId="urn:microsoft.com/office/officeart/2005/8/layout/orgChart1"/>
    <dgm:cxn modelId="{61B6C006-8102-4500-9618-32C576860BF2}" type="presOf" srcId="{C50AFAD4-6D44-415C-B15E-95CC3660E085}" destId="{5403EF90-3812-454E-9BD6-027B7155957D}" srcOrd="1" destOrd="0" presId="urn:microsoft.com/office/officeart/2005/8/layout/orgChart1"/>
    <dgm:cxn modelId="{F725F106-51D4-45AE-A872-7BE396C46EA5}" type="presOf" srcId="{6A246CB1-87F8-4179-883B-6DC0FCA83FED}" destId="{F4F0231A-DD39-42B2-8002-113E392595A8}" srcOrd="1" destOrd="0" presId="urn:microsoft.com/office/officeart/2005/8/layout/orgChart1"/>
    <dgm:cxn modelId="{0D3EF608-5D06-47E9-B880-BCF89E7AB76D}" type="presOf" srcId="{11045131-5B32-4850-909E-3CF04C8D555E}" destId="{3F0F9117-3EE7-4AFC-89C9-CF9DED8C6040}" srcOrd="1" destOrd="0" presId="urn:microsoft.com/office/officeart/2005/8/layout/orgChart1"/>
    <dgm:cxn modelId="{C0B6D50A-5567-4062-A1A8-93245120FCA8}" type="presOf" srcId="{A59FA047-399E-4357-85AD-1C9578F7C3B0}" destId="{E9A76BF6-A7DC-49D4-A4CD-5686F137B36E}" srcOrd="0" destOrd="0" presId="urn:microsoft.com/office/officeart/2005/8/layout/orgChart1"/>
    <dgm:cxn modelId="{318E450D-315C-4921-B9E5-6F3D1C4C1362}" srcId="{6A246CB1-87F8-4179-883B-6DC0FCA83FED}" destId="{C50AFAD4-6D44-415C-B15E-95CC3660E085}" srcOrd="0" destOrd="0" parTransId="{E74A7415-4D05-46C9-A540-E63092D71F35}" sibTransId="{F06A646D-E3D5-4C0F-B2EF-921401CAE260}"/>
    <dgm:cxn modelId="{BF6CB20D-34A9-4C44-9BFF-16CD43E03365}" type="presOf" srcId="{6A246CB1-87F8-4179-883B-6DC0FCA83FED}" destId="{50BDF035-32AD-46A1-9F9D-F8C6AE884DB4}" srcOrd="0" destOrd="0" presId="urn:microsoft.com/office/officeart/2005/8/layout/orgChart1"/>
    <dgm:cxn modelId="{709FA911-A61D-4B91-ABC6-98152E936444}" type="presOf" srcId="{F31524D1-D40E-42E1-B078-5CBCCE0E3401}" destId="{9AC71D6C-32B4-4CB1-AED5-2FB72E1B8A67}" srcOrd="1" destOrd="0" presId="urn:microsoft.com/office/officeart/2005/8/layout/orgChart1"/>
    <dgm:cxn modelId="{30568617-B6BB-4A5E-9278-2D5122954526}" type="presOf" srcId="{BA561E60-E2E0-42CA-9D88-F97EBCDCBEAD}" destId="{612D5A7A-0C92-4AA2-931A-5E07C9610045}" srcOrd="0" destOrd="0" presId="urn:microsoft.com/office/officeart/2005/8/layout/orgChart1"/>
    <dgm:cxn modelId="{3DF42327-3B21-4E7C-91EA-B321BF8509EC}" type="presOf" srcId="{2681C05F-18DA-43D8-8E3D-6D4432AC6DAF}" destId="{203F08E2-85D1-4A8D-80DC-C5B8A54B247A}" srcOrd="0" destOrd="0" presId="urn:microsoft.com/office/officeart/2005/8/layout/orgChart1"/>
    <dgm:cxn modelId="{893C4B2A-0C0A-4C87-9419-C9AD6CBB1B41}" type="presOf" srcId="{9687D18B-5297-49D1-85F2-B3073552C413}" destId="{7187C2AD-A8C6-42E1-944C-7D07E0860E3B}" srcOrd="1" destOrd="0" presId="urn:microsoft.com/office/officeart/2005/8/layout/orgChart1"/>
    <dgm:cxn modelId="{54DFC62B-BA26-4EE6-8B33-0FE3B9D69BAB}" srcId="{C66EE46C-EB0F-443A-93D0-3E3BA5975FDE}" destId="{4415972B-5243-4853-A118-34952F045628}" srcOrd="1" destOrd="0" parTransId="{3AEBEB89-9830-4078-844B-6CACEEC9D3A4}" sibTransId="{75C2AA4E-66F4-4641-B717-6B0D80AB84F2}"/>
    <dgm:cxn modelId="{1B77A430-016F-4BD5-A648-B2D1B34F0420}" type="presOf" srcId="{C66EE46C-EB0F-443A-93D0-3E3BA5975FDE}" destId="{F452E0F2-F1DF-4AD0-A2F2-27523CDB4B97}" srcOrd="1" destOrd="0" presId="urn:microsoft.com/office/officeart/2005/8/layout/orgChart1"/>
    <dgm:cxn modelId="{4431A731-2702-49A4-8ACD-E9ED466D868E}" srcId="{C50AFAD4-6D44-415C-B15E-95CC3660E085}" destId="{033FA484-51FD-4840-954E-25D37C0A3B8F}" srcOrd="0" destOrd="0" parTransId="{02693CCB-67FA-409B-86F2-3F8EA0049C88}" sibTransId="{68183A83-D74A-481F-9B96-E9E04ACE382A}"/>
    <dgm:cxn modelId="{DDE5D032-BA8D-48AB-B3DD-A0D06DCE715E}" type="presOf" srcId="{E74A7415-4D05-46C9-A540-E63092D71F35}" destId="{94718C61-FF99-481F-871D-58A9D1444510}" srcOrd="0" destOrd="0" presId="urn:microsoft.com/office/officeart/2005/8/layout/orgChart1"/>
    <dgm:cxn modelId="{6F1CA33A-E375-494A-91E0-E014A1A5747C}" srcId="{C871B556-DE85-4774-A144-8EF5DEF65793}" destId="{BA561E60-E2E0-42CA-9D88-F97EBCDCBEAD}" srcOrd="1" destOrd="0" parTransId="{21D7CF2C-73A7-4785-A8B1-7B193E8C58E7}" sibTransId="{82CB7834-A9E0-41AD-9F32-8B1CD7804BE7}"/>
    <dgm:cxn modelId="{DCBDE440-9D8C-4580-8674-7A702326EB26}" type="presOf" srcId="{C66EE46C-EB0F-443A-93D0-3E3BA5975FDE}" destId="{128C0E18-3718-4B96-8C2C-DCF5D45CE933}" srcOrd="0" destOrd="0" presId="urn:microsoft.com/office/officeart/2005/8/layout/orgChart1"/>
    <dgm:cxn modelId="{09FF3760-7881-4010-B34A-CE78000A7FBF}" type="presOf" srcId="{4415972B-5243-4853-A118-34952F045628}" destId="{B6EE42CB-669B-4D98-8D39-BF15A81D69CD}" srcOrd="0" destOrd="0" presId="urn:microsoft.com/office/officeart/2005/8/layout/orgChart1"/>
    <dgm:cxn modelId="{A712E260-0F43-4767-9E64-23C0D6EE0163}" type="presOf" srcId="{CDAA4D2A-906D-44DD-B90A-11C4686B4968}" destId="{0E7C6508-6BBF-4F35-8CD9-003F2489A985}" srcOrd="0" destOrd="0" presId="urn:microsoft.com/office/officeart/2005/8/layout/orgChart1"/>
    <dgm:cxn modelId="{3D4CB842-26A0-4CFC-9106-9AED9CA79039}" type="presOf" srcId="{7936317C-F2A5-4BC3-B921-6459E60F3F66}" destId="{27E0556C-8E9B-4864-8782-8579A1ED854C}" srcOrd="0" destOrd="0" presId="urn:microsoft.com/office/officeart/2005/8/layout/orgChart1"/>
    <dgm:cxn modelId="{1EAF9364-D52A-4731-886B-58DEC60A3B80}" type="presOf" srcId="{54D63D3C-4428-42B7-9655-3E576925679C}" destId="{BE1DC2ED-BA2F-4574-87F2-339F84FA8483}" srcOrd="0" destOrd="0" presId="urn:microsoft.com/office/officeart/2005/8/layout/orgChart1"/>
    <dgm:cxn modelId="{CF0AFC44-E973-45A4-B723-B385845E6A84}" type="presOf" srcId="{C871B556-DE85-4774-A144-8EF5DEF65793}" destId="{C504CA5B-F094-4F69-B9A4-C121ABB22D31}" srcOrd="1" destOrd="0" presId="urn:microsoft.com/office/officeart/2005/8/layout/orgChart1"/>
    <dgm:cxn modelId="{EAEC3568-2C2E-4BDA-9C58-2F0B2CB7C064}" type="presOf" srcId="{033FA484-51FD-4840-954E-25D37C0A3B8F}" destId="{8B4F2742-600A-4C1C-AB8A-32A0293E5623}" srcOrd="0" destOrd="0" presId="urn:microsoft.com/office/officeart/2005/8/layout/orgChart1"/>
    <dgm:cxn modelId="{C264D668-3438-474F-9A89-FEA8D8F4A4CB}" type="presOf" srcId="{C871B556-DE85-4774-A144-8EF5DEF65793}" destId="{FEA4AB72-6F91-4359-9E5F-F84C42359E25}" srcOrd="0" destOrd="0" presId="urn:microsoft.com/office/officeart/2005/8/layout/orgChart1"/>
    <dgm:cxn modelId="{B1FA3A49-FE9D-434F-A693-557EA03612EB}" type="presOf" srcId="{DA2F2564-BEC4-4408-8D01-45045342BD9E}" destId="{6E923437-9101-473B-873F-5E62AA8C990F}" srcOrd="1" destOrd="0" presId="urn:microsoft.com/office/officeart/2005/8/layout/orgChart1"/>
    <dgm:cxn modelId="{910D8B6A-B44A-4E4E-BB0A-4DB79676CDAD}" srcId="{6A246CB1-87F8-4179-883B-6DC0FCA83FED}" destId="{C871B556-DE85-4774-A144-8EF5DEF65793}" srcOrd="3" destOrd="0" parTransId="{2681C05F-18DA-43D8-8E3D-6D4432AC6DAF}" sibTransId="{19E57095-2EFC-4FFA-A961-933D6089FA49}"/>
    <dgm:cxn modelId="{C69AC14B-94EF-4C49-BD69-88A9D619A745}" type="presOf" srcId="{4415972B-5243-4853-A118-34952F045628}" destId="{3285CE1F-C31C-4F43-8D36-292653A049D2}" srcOrd="1" destOrd="0" presId="urn:microsoft.com/office/officeart/2005/8/layout/orgChart1"/>
    <dgm:cxn modelId="{53E8494C-34B3-49F5-A1DC-020F6B28E63E}" srcId="{7EDD5368-668E-402A-A2B2-403DF74F2396}" destId="{9687D18B-5297-49D1-85F2-B3073552C413}" srcOrd="0" destOrd="0" parTransId="{CDAA4D2A-906D-44DD-B90A-11C4686B4968}" sibTransId="{0DADA146-548E-4560-B2AB-4040CC7CC16D}"/>
    <dgm:cxn modelId="{1532834C-F896-4F90-9F1D-0FCE8840A7C9}" type="presOf" srcId="{3AEBEB89-9830-4078-844B-6CACEEC9D3A4}" destId="{DB40226A-C497-4EA5-901A-D933082A67F0}" srcOrd="0" destOrd="0" presId="urn:microsoft.com/office/officeart/2005/8/layout/orgChart1"/>
    <dgm:cxn modelId="{FCBC0C4D-C3EC-4F32-953B-426F81D9B209}" type="presOf" srcId="{C2ACC0B9-3653-4282-BCB0-62AFD8815F61}" destId="{5F383367-68C0-4592-A993-4C3ADE9B2B53}" srcOrd="1" destOrd="0" presId="urn:microsoft.com/office/officeart/2005/8/layout/orgChart1"/>
    <dgm:cxn modelId="{A2374E6D-06F9-43FE-98FA-6E84D002DC55}" type="presOf" srcId="{234E4526-7C8A-48C0-A9DD-1C113B919610}" destId="{C227E0C7-2C81-4756-A40D-A02952811818}" srcOrd="0" destOrd="0" presId="urn:microsoft.com/office/officeart/2005/8/layout/orgChart1"/>
    <dgm:cxn modelId="{0D4D534D-00DB-4442-B63B-E998BAF5EB26}" type="presOf" srcId="{3FD70D86-5B9B-4F39-B288-59C814CBE4EF}" destId="{B613102B-4F4E-4BEA-84D6-EF93F41C7DA8}" srcOrd="0" destOrd="0" presId="urn:microsoft.com/office/officeart/2005/8/layout/orgChart1"/>
    <dgm:cxn modelId="{FD50646E-E021-4AC7-BA1D-7A9B0D1703BD}" srcId="{234E4526-7C8A-48C0-A9DD-1C113B919610}" destId="{76348159-5FE3-4BD0-8B2B-618E97875871}" srcOrd="2" destOrd="0" parTransId="{F6DC0554-5628-4B64-AC2E-59B5D93B69ED}" sibTransId="{342700FB-4EC4-41D2-B141-483DD7E81A59}"/>
    <dgm:cxn modelId="{F47FD94F-45DF-47A6-846D-1000C43FC2FE}" type="presOf" srcId="{C31A6F23-7F76-45F8-8D34-7FE189D33D36}" destId="{4B6CFDFC-01AC-42D3-9533-D03F0ACE11BB}" srcOrd="0" destOrd="0" presId="urn:microsoft.com/office/officeart/2005/8/layout/orgChart1"/>
    <dgm:cxn modelId="{65CF2671-86AB-4EEA-84AF-87032CBBB67B}" type="presOf" srcId="{BA561E60-E2E0-42CA-9D88-F97EBCDCBEAD}" destId="{6C794A4C-B296-468F-9282-FB29E2737E60}" srcOrd="1" destOrd="0" presId="urn:microsoft.com/office/officeart/2005/8/layout/orgChart1"/>
    <dgm:cxn modelId="{5A541379-2A6C-4562-B808-2E487BED10DE}" type="presOf" srcId="{6ECD1E3B-EBBC-4125-B02A-DB8314197DB7}" destId="{30C6FD57-BE18-4E44-AA9F-DD6317E8109E}" srcOrd="0" destOrd="0" presId="urn:microsoft.com/office/officeart/2005/8/layout/orgChart1"/>
    <dgm:cxn modelId="{1BAC2883-D148-4ECD-ACE4-3AD0B26A1779}" type="presOf" srcId="{6ECD1E3B-EBBC-4125-B02A-DB8314197DB7}" destId="{4EA16D4C-43D1-43E7-A42D-24FA2BBDAEF8}" srcOrd="1" destOrd="0" presId="urn:microsoft.com/office/officeart/2005/8/layout/orgChart1"/>
    <dgm:cxn modelId="{DD439A85-32CB-4A5D-A543-66C45AB0EE05}" type="presOf" srcId="{AF1F2257-48A6-4E8F-A0FA-AC8C51D1B60F}" destId="{1809A3E1-EC86-41BB-8614-47E42E48DFFD}" srcOrd="0" destOrd="0" presId="urn:microsoft.com/office/officeart/2005/8/layout/orgChart1"/>
    <dgm:cxn modelId="{6C713587-1F28-4F68-BCFE-7FD7BFF7B27D}" type="presOf" srcId="{4FA0F785-9CEF-42CE-8047-D7516DD19F29}" destId="{A49E7B5C-1734-478A-B247-A45533495C9E}" srcOrd="0" destOrd="0" presId="urn:microsoft.com/office/officeart/2005/8/layout/orgChart1"/>
    <dgm:cxn modelId="{3CD35688-45C0-4862-9C30-B0BF954057E6}" srcId="{4C249F2E-A40D-407B-BFD1-1B1D6A84B25E}" destId="{C66EE46C-EB0F-443A-93D0-3E3BA5975FDE}" srcOrd="0" destOrd="0" parTransId="{40FE42D7-9A9A-404B-AA04-78438E8451CE}" sibTransId="{BB53CEAF-DDB4-44B7-8711-301CEAE08B4A}"/>
    <dgm:cxn modelId="{A1AF148D-E70D-4817-B522-D15930270FC0}" type="presOf" srcId="{F6DC0554-5628-4B64-AC2E-59B5D93B69ED}" destId="{FDBAF587-0E6C-42C4-88CC-A576CB1FD907}" srcOrd="0" destOrd="0" presId="urn:microsoft.com/office/officeart/2005/8/layout/orgChart1"/>
    <dgm:cxn modelId="{6EAB5D92-F278-467E-B52F-527165964799}" type="presOf" srcId="{7FD16576-CD48-4673-8204-C421455F11C5}" destId="{D163468A-BBA9-4E6D-AAD3-2979CD925334}" srcOrd="0" destOrd="0" presId="urn:microsoft.com/office/officeart/2005/8/layout/orgChart1"/>
    <dgm:cxn modelId="{ACF8C393-B182-4C20-A127-AAEFB13A7CB6}" type="presOf" srcId="{21D7CF2C-73A7-4785-A8B1-7B193E8C58E7}" destId="{C7C95D6B-0097-4D32-AE67-9838B0A07759}" srcOrd="0" destOrd="0" presId="urn:microsoft.com/office/officeart/2005/8/layout/orgChart1"/>
    <dgm:cxn modelId="{D218BE97-D7D7-453F-A687-6F1C80587B0E}" srcId="{4C249F2E-A40D-407B-BFD1-1B1D6A84B25E}" destId="{6A246CB1-87F8-4179-883B-6DC0FCA83FED}" srcOrd="1" destOrd="0" parTransId="{C31A6F23-7F76-45F8-8D34-7FE189D33D36}" sibTransId="{6660478A-81BB-4AB5-8088-D9F46624DABA}"/>
    <dgm:cxn modelId="{F32E3C9D-7C30-4681-BE5B-3BB537596E11}" srcId="{C871B556-DE85-4774-A144-8EF5DEF65793}" destId="{992057FB-3B24-46F1-9E53-A27A5EF70EF0}" srcOrd="0" destOrd="0" parTransId="{54D63D3C-4428-42B7-9655-3E576925679C}" sibTransId="{F9FC516F-EEBF-4664-BA3C-B4053258024C}"/>
    <dgm:cxn modelId="{8E01489E-7E6F-4A8D-A16B-33A5C754F788}" type="presOf" srcId="{00B35C62-2C3C-416B-A703-FAE9D768ED07}" destId="{B8F9F272-F6F8-4280-8212-5DD5F3984E53}" srcOrd="0" destOrd="0" presId="urn:microsoft.com/office/officeart/2005/8/layout/orgChart1"/>
    <dgm:cxn modelId="{13DE30A0-C577-4D1A-B33E-DA2A46D2335F}" type="presOf" srcId="{C2ACC0B9-3653-4282-BCB0-62AFD8815F61}" destId="{030A8E55-A71F-4427-9C4C-D5D156DA57A7}" srcOrd="0" destOrd="0" presId="urn:microsoft.com/office/officeart/2005/8/layout/orgChart1"/>
    <dgm:cxn modelId="{6C3912B1-1895-4A5E-8D2D-50AF3C4321A7}" srcId="{234E4526-7C8A-48C0-A9DD-1C113B919610}" destId="{11045131-5B32-4850-909E-3CF04C8D555E}" srcOrd="0" destOrd="0" parTransId="{00B35C62-2C3C-416B-A703-FAE9D768ED07}" sibTransId="{70CA2D2F-15F4-4B51-87D0-80FD49E736CE}"/>
    <dgm:cxn modelId="{FE3326B1-56A2-40A2-BE39-A74F6C85998C}" type="presOf" srcId="{4C249F2E-A40D-407B-BFD1-1B1D6A84B25E}" destId="{E7922151-B64A-44CF-9B8B-14F82E9EB886}" srcOrd="0" destOrd="0" presId="urn:microsoft.com/office/officeart/2005/8/layout/orgChart1"/>
    <dgm:cxn modelId="{355FA4B3-E64B-4665-8AD5-A94C796FE628}" type="presOf" srcId="{992057FB-3B24-46F1-9E53-A27A5EF70EF0}" destId="{60CD321C-7E8D-437D-B88F-46B3A3D0E4C2}" srcOrd="0" destOrd="0" presId="urn:microsoft.com/office/officeart/2005/8/layout/orgChart1"/>
    <dgm:cxn modelId="{C1A053B6-E66B-4200-B428-03C7103021BA}" type="presOf" srcId="{02693CCB-67FA-409B-86F2-3F8EA0049C88}" destId="{AE48970B-F4A5-46B3-ABBF-3CE37B66283A}" srcOrd="0" destOrd="0" presId="urn:microsoft.com/office/officeart/2005/8/layout/orgChart1"/>
    <dgm:cxn modelId="{F729D5B9-4398-4E53-9A31-4225B431F82F}" type="presOf" srcId="{7EDD5368-668E-402A-A2B2-403DF74F2396}" destId="{FDD57CD6-5B73-40DF-BE8A-B2143D0E61E8}" srcOrd="0" destOrd="0" presId="urn:microsoft.com/office/officeart/2005/8/layout/orgChart1"/>
    <dgm:cxn modelId="{792129BB-8037-429F-99DA-953605DA8EF7}" type="presOf" srcId="{DA2F2564-BEC4-4408-8D01-45045342BD9E}" destId="{C1FE73D8-B3DB-4965-9650-9CD65422A959}" srcOrd="0" destOrd="0" presId="urn:microsoft.com/office/officeart/2005/8/layout/orgChart1"/>
    <dgm:cxn modelId="{D3496ABD-3071-4480-B53C-7E82F4FE489A}" type="presOf" srcId="{234E4526-7C8A-48C0-A9DD-1C113B919610}" destId="{F14A8CB9-582B-40F5-A5CE-DC8C65424AFF}" srcOrd="1" destOrd="0" presId="urn:microsoft.com/office/officeart/2005/8/layout/orgChart1"/>
    <dgm:cxn modelId="{841E36C1-36A5-4744-8A95-CE38AE73442E}" srcId="{7EDD5368-668E-402A-A2B2-403DF74F2396}" destId="{C2ACC0B9-3653-4282-BCB0-62AFD8815F61}" srcOrd="1" destOrd="0" parTransId="{4FA0F785-9CEF-42CE-8047-D7516DD19F29}" sibTransId="{354C5AD9-19EF-49F9-AE2A-8DF3A53D255B}"/>
    <dgm:cxn modelId="{66C93AC2-2975-443D-BE56-0C3311A68577}" type="presOf" srcId="{9687D18B-5297-49D1-85F2-B3073552C413}" destId="{FFD9CB1E-D013-4DFF-90E4-CF9C52EC1A35}" srcOrd="0" destOrd="0" presId="urn:microsoft.com/office/officeart/2005/8/layout/orgChart1"/>
    <dgm:cxn modelId="{43664CC4-EBD1-4E4A-BCD8-0BEB9940F617}" srcId="{C50AFAD4-6D44-415C-B15E-95CC3660E085}" destId="{F31524D1-D40E-42E1-B078-5CBCCE0E3401}" srcOrd="1" destOrd="0" parTransId="{7FD16576-CD48-4673-8204-C421455F11C5}" sibTransId="{6D8FA675-FB52-4AE1-8DEE-A6FC12B0E091}"/>
    <dgm:cxn modelId="{90E16EC7-152A-434B-A960-B93EDD646A4E}" type="presOf" srcId="{F31524D1-D40E-42E1-B078-5CBCCE0E3401}" destId="{165ADB1B-06A4-47C3-A28A-E6AD5F5BEAEA}" srcOrd="0" destOrd="0" presId="urn:microsoft.com/office/officeart/2005/8/layout/orgChart1"/>
    <dgm:cxn modelId="{2B0F02C8-255A-4EFD-8A95-EA9CEF451EB0}" srcId="{6A246CB1-87F8-4179-883B-6DC0FCA83FED}" destId="{7EDD5368-668E-402A-A2B2-403DF74F2396}" srcOrd="2" destOrd="0" parTransId="{3FD70D86-5B9B-4F39-B288-59C814CBE4EF}" sibTransId="{CD4DEE28-0E87-49EC-BD1B-4D988338B189}"/>
    <dgm:cxn modelId="{7C9C48D3-1654-4083-9604-E9DC16F00F1D}" type="presOf" srcId="{11045131-5B32-4850-909E-3CF04C8D555E}" destId="{800754D6-3571-49F2-8DDE-DF5F97A35E0C}" srcOrd="0" destOrd="0" presId="urn:microsoft.com/office/officeart/2005/8/layout/orgChart1"/>
    <dgm:cxn modelId="{2359F6D6-634D-40BC-BB56-4F2BAEE5DCBE}" type="presOf" srcId="{C50AFAD4-6D44-415C-B15E-95CC3660E085}" destId="{4E192DC9-E435-4F4E-99A1-45DED8230481}" srcOrd="0" destOrd="0" presId="urn:microsoft.com/office/officeart/2005/8/layout/orgChart1"/>
    <dgm:cxn modelId="{26FDE9D8-2207-4BF5-B55C-A4E592786A03}" type="presOf" srcId="{992057FB-3B24-46F1-9E53-A27A5EF70EF0}" destId="{86266638-D2CD-45D4-B963-0550389910CA}" srcOrd="1" destOrd="0" presId="urn:microsoft.com/office/officeart/2005/8/layout/orgChart1"/>
    <dgm:cxn modelId="{D5B784D9-1A2B-4058-837A-071AB15DBE64}" srcId="{C66EE46C-EB0F-443A-93D0-3E3BA5975FDE}" destId="{DA2F2564-BEC4-4408-8D01-45045342BD9E}" srcOrd="0" destOrd="0" parTransId="{A59FA047-399E-4357-85AD-1C9578F7C3B0}" sibTransId="{5EA5AAD8-1A80-44C6-AFD9-5E9AF3D9A942}"/>
    <dgm:cxn modelId="{32F591D9-D9C4-4D5C-A3D9-319B1B8764CD}" type="presOf" srcId="{B5C34A52-E15E-4BDB-B906-D1647FF7DC88}" destId="{C54473BA-C3DE-4006-973D-CD5CCE6B7375}" srcOrd="0" destOrd="0" presId="urn:microsoft.com/office/officeart/2005/8/layout/orgChart1"/>
    <dgm:cxn modelId="{99670EDD-2B3A-4ECA-B5FF-B49B9B824A54}" srcId="{6A246CB1-87F8-4179-883B-6DC0FCA83FED}" destId="{234E4526-7C8A-48C0-A9DD-1C113B919610}" srcOrd="1" destOrd="0" parTransId="{AF1F2257-48A6-4E8F-A0FA-AC8C51D1B60F}" sibTransId="{546C9E0F-C591-4199-8F43-572C6186EAB6}"/>
    <dgm:cxn modelId="{135CAAE5-8E86-4718-A6AB-5882ACAB4557}" srcId="{234E4526-7C8A-48C0-A9DD-1C113B919610}" destId="{6ECD1E3B-EBBC-4125-B02A-DB8314197DB7}" srcOrd="1" destOrd="0" parTransId="{B5C34A52-E15E-4BDB-B906-D1647FF7DC88}" sibTransId="{26EB5C7F-D6B0-4C49-B1EB-7621C4A3EF04}"/>
    <dgm:cxn modelId="{0448CAEF-C1E0-4B60-AE44-DED31161DF6E}" type="presOf" srcId="{7EDD5368-668E-402A-A2B2-403DF74F2396}" destId="{144EAF4A-AD8B-4CBE-8DCB-094BAF3EA1D7}" srcOrd="1" destOrd="0" presId="urn:microsoft.com/office/officeart/2005/8/layout/orgChart1"/>
    <dgm:cxn modelId="{F83BD5EF-5085-4813-A573-F4BD98087F88}" type="presOf" srcId="{40FE42D7-9A9A-404B-AA04-78438E8451CE}" destId="{43CD4D7D-2A12-4179-93DF-8C24175D0785}" srcOrd="0" destOrd="0" presId="urn:microsoft.com/office/officeart/2005/8/layout/orgChart1"/>
    <dgm:cxn modelId="{36567AF2-5137-441D-8699-83A996488E10}" srcId="{7936317C-F2A5-4BC3-B921-6459E60F3F66}" destId="{4C249F2E-A40D-407B-BFD1-1B1D6A84B25E}" srcOrd="0" destOrd="0" parTransId="{920D9897-D1FB-4F45-B82D-D15BA935021D}" sibTransId="{D7C0A608-3497-4832-A56A-AB37AAAD698D}"/>
    <dgm:cxn modelId="{31424EF4-71F2-4B97-BF8A-7903346B2B67}" type="presOf" srcId="{4C249F2E-A40D-407B-BFD1-1B1D6A84B25E}" destId="{23FA7C3F-D1E6-4761-B502-3F9541CD314B}" srcOrd="1" destOrd="0" presId="urn:microsoft.com/office/officeart/2005/8/layout/orgChart1"/>
    <dgm:cxn modelId="{E4C386F5-4D45-4B9A-B487-F9D759115601}" type="presOf" srcId="{76348159-5FE3-4BD0-8B2B-618E97875871}" destId="{0118F963-7A95-4710-92DB-41479135703B}" srcOrd="1" destOrd="0" presId="urn:microsoft.com/office/officeart/2005/8/layout/orgChart1"/>
    <dgm:cxn modelId="{7CABDDF5-8FE5-483D-8898-592C2EC900A1}" type="presOf" srcId="{033FA484-51FD-4840-954E-25D37C0A3B8F}" destId="{536A3589-6F71-4B62-B933-F6C93B554452}" srcOrd="1" destOrd="0" presId="urn:microsoft.com/office/officeart/2005/8/layout/orgChart1"/>
    <dgm:cxn modelId="{FC2267FE-2BE3-4103-9CD7-E2FB321EC1B4}" type="presParOf" srcId="{27E0556C-8E9B-4864-8782-8579A1ED854C}" destId="{69287B6C-210D-4DCA-AA39-7C8360DC55DD}" srcOrd="0" destOrd="0" presId="urn:microsoft.com/office/officeart/2005/8/layout/orgChart1"/>
    <dgm:cxn modelId="{1FF5550A-BF4E-457D-BE19-94BE92531E22}" type="presParOf" srcId="{69287B6C-210D-4DCA-AA39-7C8360DC55DD}" destId="{9BB061FB-5DE5-4C14-B822-40DE517BC256}" srcOrd="0" destOrd="0" presId="urn:microsoft.com/office/officeart/2005/8/layout/orgChart1"/>
    <dgm:cxn modelId="{08965228-6787-4AFD-8C65-47E1CE0CE278}" type="presParOf" srcId="{9BB061FB-5DE5-4C14-B822-40DE517BC256}" destId="{E7922151-B64A-44CF-9B8B-14F82E9EB886}" srcOrd="0" destOrd="0" presId="urn:microsoft.com/office/officeart/2005/8/layout/orgChart1"/>
    <dgm:cxn modelId="{DC69CD0D-9072-4F82-922F-901C44B1ABB7}" type="presParOf" srcId="{9BB061FB-5DE5-4C14-B822-40DE517BC256}" destId="{23FA7C3F-D1E6-4761-B502-3F9541CD314B}" srcOrd="1" destOrd="0" presId="urn:microsoft.com/office/officeart/2005/8/layout/orgChart1"/>
    <dgm:cxn modelId="{DB394338-169C-4A9E-95D9-AAEBACF1C46B}" type="presParOf" srcId="{69287B6C-210D-4DCA-AA39-7C8360DC55DD}" destId="{0EFC0568-0655-4C37-B322-336BF369B0B8}" srcOrd="1" destOrd="0" presId="urn:microsoft.com/office/officeart/2005/8/layout/orgChart1"/>
    <dgm:cxn modelId="{0CBC4912-CC93-4F82-B352-5FECB51A5469}" type="presParOf" srcId="{0EFC0568-0655-4C37-B322-336BF369B0B8}" destId="{43CD4D7D-2A12-4179-93DF-8C24175D0785}" srcOrd="0" destOrd="0" presId="urn:microsoft.com/office/officeart/2005/8/layout/orgChart1"/>
    <dgm:cxn modelId="{9EDAE9CF-7EF9-4B13-8AEE-D10C3A19173E}" type="presParOf" srcId="{0EFC0568-0655-4C37-B322-336BF369B0B8}" destId="{00167EC7-949C-4021-B9BC-76D22501AF86}" srcOrd="1" destOrd="0" presId="urn:microsoft.com/office/officeart/2005/8/layout/orgChart1"/>
    <dgm:cxn modelId="{D972404A-1473-4ABE-9149-0D86688E4141}" type="presParOf" srcId="{00167EC7-949C-4021-B9BC-76D22501AF86}" destId="{CD282AEF-650C-4E1F-AC7B-B35B48B4AFF9}" srcOrd="0" destOrd="0" presId="urn:microsoft.com/office/officeart/2005/8/layout/orgChart1"/>
    <dgm:cxn modelId="{F97A7C40-38B3-4F33-AA3E-55C3A06EFD55}" type="presParOf" srcId="{CD282AEF-650C-4E1F-AC7B-B35B48B4AFF9}" destId="{128C0E18-3718-4B96-8C2C-DCF5D45CE933}" srcOrd="0" destOrd="0" presId="urn:microsoft.com/office/officeart/2005/8/layout/orgChart1"/>
    <dgm:cxn modelId="{380CB32D-62D8-4878-9F47-8CF3E2C7DD9D}" type="presParOf" srcId="{CD282AEF-650C-4E1F-AC7B-B35B48B4AFF9}" destId="{F452E0F2-F1DF-4AD0-A2F2-27523CDB4B97}" srcOrd="1" destOrd="0" presId="urn:microsoft.com/office/officeart/2005/8/layout/orgChart1"/>
    <dgm:cxn modelId="{1F40A519-46CC-4BB4-9C83-6BE368C4C514}" type="presParOf" srcId="{00167EC7-949C-4021-B9BC-76D22501AF86}" destId="{AD77AFE9-60F8-49C7-ABF9-5F276BBB2FA4}" srcOrd="1" destOrd="0" presId="urn:microsoft.com/office/officeart/2005/8/layout/orgChart1"/>
    <dgm:cxn modelId="{7B62A9B5-3D2B-4D51-89C4-ED172DB311DE}" type="presParOf" srcId="{AD77AFE9-60F8-49C7-ABF9-5F276BBB2FA4}" destId="{E9A76BF6-A7DC-49D4-A4CD-5686F137B36E}" srcOrd="0" destOrd="0" presId="urn:microsoft.com/office/officeart/2005/8/layout/orgChart1"/>
    <dgm:cxn modelId="{B1B15C1F-597E-45A8-9E30-7ACC1A2A3067}" type="presParOf" srcId="{AD77AFE9-60F8-49C7-ABF9-5F276BBB2FA4}" destId="{339E3471-E1DF-4E95-AE1A-23513AE522BD}" srcOrd="1" destOrd="0" presId="urn:microsoft.com/office/officeart/2005/8/layout/orgChart1"/>
    <dgm:cxn modelId="{618043D5-0E97-45CE-BB92-2275F41C8906}" type="presParOf" srcId="{339E3471-E1DF-4E95-AE1A-23513AE522BD}" destId="{9C3D88D4-2A14-45D5-B8C3-0198C623BD1A}" srcOrd="0" destOrd="0" presId="urn:microsoft.com/office/officeart/2005/8/layout/orgChart1"/>
    <dgm:cxn modelId="{4727C46A-2254-4168-968D-8E9F30A3ABDE}" type="presParOf" srcId="{9C3D88D4-2A14-45D5-B8C3-0198C623BD1A}" destId="{C1FE73D8-B3DB-4965-9650-9CD65422A959}" srcOrd="0" destOrd="0" presId="urn:microsoft.com/office/officeart/2005/8/layout/orgChart1"/>
    <dgm:cxn modelId="{D794DF56-5ED3-4952-8FE7-F1BD31B86E45}" type="presParOf" srcId="{9C3D88D4-2A14-45D5-B8C3-0198C623BD1A}" destId="{6E923437-9101-473B-873F-5E62AA8C990F}" srcOrd="1" destOrd="0" presId="urn:microsoft.com/office/officeart/2005/8/layout/orgChart1"/>
    <dgm:cxn modelId="{D8420B43-692A-4985-BB9D-C366526E62EF}" type="presParOf" srcId="{339E3471-E1DF-4E95-AE1A-23513AE522BD}" destId="{AD9C5C1C-F969-49DB-8F04-6A3327C77A95}" srcOrd="1" destOrd="0" presId="urn:microsoft.com/office/officeart/2005/8/layout/orgChart1"/>
    <dgm:cxn modelId="{CF68ECBC-6E88-4361-B339-7878123A828B}" type="presParOf" srcId="{339E3471-E1DF-4E95-AE1A-23513AE522BD}" destId="{8B813BAD-FB60-4FB9-9A3D-CA160C905772}" srcOrd="2" destOrd="0" presId="urn:microsoft.com/office/officeart/2005/8/layout/orgChart1"/>
    <dgm:cxn modelId="{29ABA4E6-9B95-4E25-ABAE-B4D9361AF126}" type="presParOf" srcId="{AD77AFE9-60F8-49C7-ABF9-5F276BBB2FA4}" destId="{DB40226A-C497-4EA5-901A-D933082A67F0}" srcOrd="2" destOrd="0" presId="urn:microsoft.com/office/officeart/2005/8/layout/orgChart1"/>
    <dgm:cxn modelId="{884F1EE6-A0F6-42CB-AD30-4B5722A30E99}" type="presParOf" srcId="{AD77AFE9-60F8-49C7-ABF9-5F276BBB2FA4}" destId="{09EF14B7-85E5-421E-B40F-3088309A91C2}" srcOrd="3" destOrd="0" presId="urn:microsoft.com/office/officeart/2005/8/layout/orgChart1"/>
    <dgm:cxn modelId="{3FD9AE5F-C494-4298-B4B6-252C9942F154}" type="presParOf" srcId="{09EF14B7-85E5-421E-B40F-3088309A91C2}" destId="{2948FA7F-1AD5-46DA-9B45-18E542925FA4}" srcOrd="0" destOrd="0" presId="urn:microsoft.com/office/officeart/2005/8/layout/orgChart1"/>
    <dgm:cxn modelId="{D156D9CA-B8DC-43AD-990E-329CD9B56DA1}" type="presParOf" srcId="{2948FA7F-1AD5-46DA-9B45-18E542925FA4}" destId="{B6EE42CB-669B-4D98-8D39-BF15A81D69CD}" srcOrd="0" destOrd="0" presId="urn:microsoft.com/office/officeart/2005/8/layout/orgChart1"/>
    <dgm:cxn modelId="{7381DEE8-CD11-4127-828D-4579874CAC0F}" type="presParOf" srcId="{2948FA7F-1AD5-46DA-9B45-18E542925FA4}" destId="{3285CE1F-C31C-4F43-8D36-292653A049D2}" srcOrd="1" destOrd="0" presId="urn:microsoft.com/office/officeart/2005/8/layout/orgChart1"/>
    <dgm:cxn modelId="{657D06E9-6C36-447F-B2E1-490012C01F0B}" type="presParOf" srcId="{09EF14B7-85E5-421E-B40F-3088309A91C2}" destId="{D0547933-EA10-411C-BDCC-1C99DFF5F046}" srcOrd="1" destOrd="0" presId="urn:microsoft.com/office/officeart/2005/8/layout/orgChart1"/>
    <dgm:cxn modelId="{2944DE65-F965-4639-8E18-42A14A0862E8}" type="presParOf" srcId="{09EF14B7-85E5-421E-B40F-3088309A91C2}" destId="{6B63A4A8-29E4-4065-926F-73D597B8D5BA}" srcOrd="2" destOrd="0" presId="urn:microsoft.com/office/officeart/2005/8/layout/orgChart1"/>
    <dgm:cxn modelId="{98FA7764-6B25-44F0-84C0-653125EACBBE}" type="presParOf" srcId="{00167EC7-949C-4021-B9BC-76D22501AF86}" destId="{610E43A5-D6ED-4E85-A8A5-5AEEE6E3C9CB}" srcOrd="2" destOrd="0" presId="urn:microsoft.com/office/officeart/2005/8/layout/orgChart1"/>
    <dgm:cxn modelId="{310F28CC-E522-4F08-87CC-597B803CAE0D}" type="presParOf" srcId="{0EFC0568-0655-4C37-B322-336BF369B0B8}" destId="{4B6CFDFC-01AC-42D3-9533-D03F0ACE11BB}" srcOrd="2" destOrd="0" presId="urn:microsoft.com/office/officeart/2005/8/layout/orgChart1"/>
    <dgm:cxn modelId="{06B45118-15AB-4528-9994-672F0E35578C}" type="presParOf" srcId="{0EFC0568-0655-4C37-B322-336BF369B0B8}" destId="{341C194D-2B33-4F02-9C2C-A20D29B17039}" srcOrd="3" destOrd="0" presId="urn:microsoft.com/office/officeart/2005/8/layout/orgChart1"/>
    <dgm:cxn modelId="{1E61B190-7A8A-4F91-BBBD-F745008EA523}" type="presParOf" srcId="{341C194D-2B33-4F02-9C2C-A20D29B17039}" destId="{20A8B138-DAAB-4811-832D-EA0166B67C79}" srcOrd="0" destOrd="0" presId="urn:microsoft.com/office/officeart/2005/8/layout/orgChart1"/>
    <dgm:cxn modelId="{EAE936E4-7AA5-453E-966C-F5B6DDE3D803}" type="presParOf" srcId="{20A8B138-DAAB-4811-832D-EA0166B67C79}" destId="{50BDF035-32AD-46A1-9F9D-F8C6AE884DB4}" srcOrd="0" destOrd="0" presId="urn:microsoft.com/office/officeart/2005/8/layout/orgChart1"/>
    <dgm:cxn modelId="{EC97C413-4FA9-44E6-85B3-7F326DA762DD}" type="presParOf" srcId="{20A8B138-DAAB-4811-832D-EA0166B67C79}" destId="{F4F0231A-DD39-42B2-8002-113E392595A8}" srcOrd="1" destOrd="0" presId="urn:microsoft.com/office/officeart/2005/8/layout/orgChart1"/>
    <dgm:cxn modelId="{2D6CBBA3-995D-4924-A471-BA60377CA0E6}" type="presParOf" srcId="{341C194D-2B33-4F02-9C2C-A20D29B17039}" destId="{892016E5-CE7E-4306-928A-EDAB8019081A}" srcOrd="1" destOrd="0" presId="urn:microsoft.com/office/officeart/2005/8/layout/orgChart1"/>
    <dgm:cxn modelId="{274AEBF9-2C8B-406E-BEA1-9B2BD23AA2A0}" type="presParOf" srcId="{892016E5-CE7E-4306-928A-EDAB8019081A}" destId="{94718C61-FF99-481F-871D-58A9D1444510}" srcOrd="0" destOrd="0" presId="urn:microsoft.com/office/officeart/2005/8/layout/orgChart1"/>
    <dgm:cxn modelId="{5B99F2CE-05EF-4C4B-B02D-F3F57246313E}" type="presParOf" srcId="{892016E5-CE7E-4306-928A-EDAB8019081A}" destId="{301448AB-1DEF-40BF-BDAF-43B29200E8F6}" srcOrd="1" destOrd="0" presId="urn:microsoft.com/office/officeart/2005/8/layout/orgChart1"/>
    <dgm:cxn modelId="{8BBEE974-354C-4F2A-BB05-A5009115E02D}" type="presParOf" srcId="{301448AB-1DEF-40BF-BDAF-43B29200E8F6}" destId="{6FD56995-B087-4C91-B4BB-AB90AF4FB978}" srcOrd="0" destOrd="0" presId="urn:microsoft.com/office/officeart/2005/8/layout/orgChart1"/>
    <dgm:cxn modelId="{DD4D452A-14DB-4DCC-A541-734A2C5D0298}" type="presParOf" srcId="{6FD56995-B087-4C91-B4BB-AB90AF4FB978}" destId="{4E192DC9-E435-4F4E-99A1-45DED8230481}" srcOrd="0" destOrd="0" presId="urn:microsoft.com/office/officeart/2005/8/layout/orgChart1"/>
    <dgm:cxn modelId="{7B89E26B-6B59-49CF-A1B4-EFC956D2F7EA}" type="presParOf" srcId="{6FD56995-B087-4C91-B4BB-AB90AF4FB978}" destId="{5403EF90-3812-454E-9BD6-027B7155957D}" srcOrd="1" destOrd="0" presId="urn:microsoft.com/office/officeart/2005/8/layout/orgChart1"/>
    <dgm:cxn modelId="{3730C86E-8D12-4A3E-9911-3F339E62DDEF}" type="presParOf" srcId="{301448AB-1DEF-40BF-BDAF-43B29200E8F6}" destId="{13E45A04-1BBA-431D-BD04-47633CFFB1C4}" srcOrd="1" destOrd="0" presId="urn:microsoft.com/office/officeart/2005/8/layout/orgChart1"/>
    <dgm:cxn modelId="{7EFC4844-B15D-4B4C-8D4C-AC45F81F78AB}" type="presParOf" srcId="{13E45A04-1BBA-431D-BD04-47633CFFB1C4}" destId="{AE48970B-F4A5-46B3-ABBF-3CE37B66283A}" srcOrd="0" destOrd="0" presId="urn:microsoft.com/office/officeart/2005/8/layout/orgChart1"/>
    <dgm:cxn modelId="{CA141D0D-3998-4288-86E3-478F41CDA0B9}" type="presParOf" srcId="{13E45A04-1BBA-431D-BD04-47633CFFB1C4}" destId="{4A115466-94C0-468B-834F-D5BC36D07DE2}" srcOrd="1" destOrd="0" presId="urn:microsoft.com/office/officeart/2005/8/layout/orgChart1"/>
    <dgm:cxn modelId="{248570DC-F396-486C-9576-3E955CA79F6A}" type="presParOf" srcId="{4A115466-94C0-468B-834F-D5BC36D07DE2}" destId="{CDDD0E6E-538E-453E-B9BF-62588492131A}" srcOrd="0" destOrd="0" presId="urn:microsoft.com/office/officeart/2005/8/layout/orgChart1"/>
    <dgm:cxn modelId="{0F4D906F-C73D-4210-8BD4-34112495230C}" type="presParOf" srcId="{CDDD0E6E-538E-453E-B9BF-62588492131A}" destId="{8B4F2742-600A-4C1C-AB8A-32A0293E5623}" srcOrd="0" destOrd="0" presId="urn:microsoft.com/office/officeart/2005/8/layout/orgChart1"/>
    <dgm:cxn modelId="{CF688E11-035B-4E87-A893-94B2D4AA03C5}" type="presParOf" srcId="{CDDD0E6E-538E-453E-B9BF-62588492131A}" destId="{536A3589-6F71-4B62-B933-F6C93B554452}" srcOrd="1" destOrd="0" presId="urn:microsoft.com/office/officeart/2005/8/layout/orgChart1"/>
    <dgm:cxn modelId="{CAC0CA9E-2861-4A4F-81E5-474451AA1E7F}" type="presParOf" srcId="{4A115466-94C0-468B-834F-D5BC36D07DE2}" destId="{4680C869-30E3-4DDD-9121-D4ABC0BA3486}" srcOrd="1" destOrd="0" presId="urn:microsoft.com/office/officeart/2005/8/layout/orgChart1"/>
    <dgm:cxn modelId="{29823945-9DFA-44B8-A9E5-B3285C0D31D2}" type="presParOf" srcId="{4A115466-94C0-468B-834F-D5BC36D07DE2}" destId="{C6B61F6B-35EB-4D61-A012-DD5F686C53F0}" srcOrd="2" destOrd="0" presId="urn:microsoft.com/office/officeart/2005/8/layout/orgChart1"/>
    <dgm:cxn modelId="{B1526B8A-F2CB-4ECC-861F-CFB771647E46}" type="presParOf" srcId="{13E45A04-1BBA-431D-BD04-47633CFFB1C4}" destId="{D163468A-BBA9-4E6D-AAD3-2979CD925334}" srcOrd="2" destOrd="0" presId="urn:microsoft.com/office/officeart/2005/8/layout/orgChart1"/>
    <dgm:cxn modelId="{C76924A8-7C01-4E06-8954-03F78923B09C}" type="presParOf" srcId="{13E45A04-1BBA-431D-BD04-47633CFFB1C4}" destId="{3CEC59ED-3A7A-4940-B2E7-80EDC59B6080}" srcOrd="3" destOrd="0" presId="urn:microsoft.com/office/officeart/2005/8/layout/orgChart1"/>
    <dgm:cxn modelId="{71D335DB-94CD-4622-AFF6-42A60158DB96}" type="presParOf" srcId="{3CEC59ED-3A7A-4940-B2E7-80EDC59B6080}" destId="{5969735D-F150-4E0A-857F-604E430D61DE}" srcOrd="0" destOrd="0" presId="urn:microsoft.com/office/officeart/2005/8/layout/orgChart1"/>
    <dgm:cxn modelId="{80311017-59F8-4A42-AC16-0D1ED59DBF0F}" type="presParOf" srcId="{5969735D-F150-4E0A-857F-604E430D61DE}" destId="{165ADB1B-06A4-47C3-A28A-E6AD5F5BEAEA}" srcOrd="0" destOrd="0" presId="urn:microsoft.com/office/officeart/2005/8/layout/orgChart1"/>
    <dgm:cxn modelId="{915D86A3-45A6-4BDE-AE3A-D31615658F7A}" type="presParOf" srcId="{5969735D-F150-4E0A-857F-604E430D61DE}" destId="{9AC71D6C-32B4-4CB1-AED5-2FB72E1B8A67}" srcOrd="1" destOrd="0" presId="urn:microsoft.com/office/officeart/2005/8/layout/orgChart1"/>
    <dgm:cxn modelId="{80D32297-10F4-426C-BB4F-EE195FB69B71}" type="presParOf" srcId="{3CEC59ED-3A7A-4940-B2E7-80EDC59B6080}" destId="{9F896C87-4292-4A33-B859-B7B1EAC975EB}" srcOrd="1" destOrd="0" presId="urn:microsoft.com/office/officeart/2005/8/layout/orgChart1"/>
    <dgm:cxn modelId="{69B8669D-2DE5-4EB2-8F63-2313FE2F4463}" type="presParOf" srcId="{3CEC59ED-3A7A-4940-B2E7-80EDC59B6080}" destId="{C0A345C9-9D92-4A6A-B8D4-1B5E38F92B63}" srcOrd="2" destOrd="0" presId="urn:microsoft.com/office/officeart/2005/8/layout/orgChart1"/>
    <dgm:cxn modelId="{19EEE821-66AE-4D4D-B52B-B4DB0149B46D}" type="presParOf" srcId="{301448AB-1DEF-40BF-BDAF-43B29200E8F6}" destId="{838D81E2-D723-44C3-A1FB-DFEF7CE29F73}" srcOrd="2" destOrd="0" presId="urn:microsoft.com/office/officeart/2005/8/layout/orgChart1"/>
    <dgm:cxn modelId="{D6AF659C-FEFB-43A9-9771-64C5B7EB03E0}" type="presParOf" srcId="{892016E5-CE7E-4306-928A-EDAB8019081A}" destId="{1809A3E1-EC86-41BB-8614-47E42E48DFFD}" srcOrd="2" destOrd="0" presId="urn:microsoft.com/office/officeart/2005/8/layout/orgChart1"/>
    <dgm:cxn modelId="{C89161CF-73DA-4FC4-A3EA-B6FF16B4C35A}" type="presParOf" srcId="{892016E5-CE7E-4306-928A-EDAB8019081A}" destId="{47C74478-1BE0-4CAE-899A-DFFE923A3FC6}" srcOrd="3" destOrd="0" presId="urn:microsoft.com/office/officeart/2005/8/layout/orgChart1"/>
    <dgm:cxn modelId="{CD3AC35E-0601-454C-8E76-5097E6751CD2}" type="presParOf" srcId="{47C74478-1BE0-4CAE-899A-DFFE923A3FC6}" destId="{4D78ED42-9692-4AA3-A06B-5390C663C2F1}" srcOrd="0" destOrd="0" presId="urn:microsoft.com/office/officeart/2005/8/layout/orgChart1"/>
    <dgm:cxn modelId="{92364509-36E1-4073-8419-0BA9C0064302}" type="presParOf" srcId="{4D78ED42-9692-4AA3-A06B-5390C663C2F1}" destId="{C227E0C7-2C81-4756-A40D-A02952811818}" srcOrd="0" destOrd="0" presId="urn:microsoft.com/office/officeart/2005/8/layout/orgChart1"/>
    <dgm:cxn modelId="{DB422B48-27E6-4382-BF7D-1E2CEA4D9540}" type="presParOf" srcId="{4D78ED42-9692-4AA3-A06B-5390C663C2F1}" destId="{F14A8CB9-582B-40F5-A5CE-DC8C65424AFF}" srcOrd="1" destOrd="0" presId="urn:microsoft.com/office/officeart/2005/8/layout/orgChart1"/>
    <dgm:cxn modelId="{F29192A4-5FB3-42CB-B410-438F9BB6E557}" type="presParOf" srcId="{47C74478-1BE0-4CAE-899A-DFFE923A3FC6}" destId="{BF823826-7C58-44EA-8710-4729D0CD96FD}" srcOrd="1" destOrd="0" presId="urn:microsoft.com/office/officeart/2005/8/layout/orgChart1"/>
    <dgm:cxn modelId="{26C1A2B0-3B17-4ECA-9A59-74CADD8B0835}" type="presParOf" srcId="{BF823826-7C58-44EA-8710-4729D0CD96FD}" destId="{B8F9F272-F6F8-4280-8212-5DD5F3984E53}" srcOrd="0" destOrd="0" presId="urn:microsoft.com/office/officeart/2005/8/layout/orgChart1"/>
    <dgm:cxn modelId="{A7666117-DBC2-420A-9E6E-BF92EB17F1F2}" type="presParOf" srcId="{BF823826-7C58-44EA-8710-4729D0CD96FD}" destId="{1593018D-0983-4AEA-BE38-4F8085A3EA60}" srcOrd="1" destOrd="0" presId="urn:microsoft.com/office/officeart/2005/8/layout/orgChart1"/>
    <dgm:cxn modelId="{ADDB5A7E-BE21-4BDA-AE76-4384029F077E}" type="presParOf" srcId="{1593018D-0983-4AEA-BE38-4F8085A3EA60}" destId="{06320615-384A-41D8-B75C-C5319EC68A37}" srcOrd="0" destOrd="0" presId="urn:microsoft.com/office/officeart/2005/8/layout/orgChart1"/>
    <dgm:cxn modelId="{C1372D9C-B4BE-4B82-9F7F-D3E799B9EC09}" type="presParOf" srcId="{06320615-384A-41D8-B75C-C5319EC68A37}" destId="{800754D6-3571-49F2-8DDE-DF5F97A35E0C}" srcOrd="0" destOrd="0" presId="urn:microsoft.com/office/officeart/2005/8/layout/orgChart1"/>
    <dgm:cxn modelId="{580D9A99-C8FE-4531-81E7-63D447014D0B}" type="presParOf" srcId="{06320615-384A-41D8-B75C-C5319EC68A37}" destId="{3F0F9117-3EE7-4AFC-89C9-CF9DED8C6040}" srcOrd="1" destOrd="0" presId="urn:microsoft.com/office/officeart/2005/8/layout/orgChart1"/>
    <dgm:cxn modelId="{AE70BB1C-4499-435A-93F3-B4F5DD5D5715}" type="presParOf" srcId="{1593018D-0983-4AEA-BE38-4F8085A3EA60}" destId="{C8B17094-9ED2-43AB-8C6B-B2E5A492D067}" srcOrd="1" destOrd="0" presId="urn:microsoft.com/office/officeart/2005/8/layout/orgChart1"/>
    <dgm:cxn modelId="{A7054EE6-7BDA-4BB3-8972-36C487F62ADE}" type="presParOf" srcId="{1593018D-0983-4AEA-BE38-4F8085A3EA60}" destId="{03681458-3DD6-42EA-9B8D-049B9C559B10}" srcOrd="2" destOrd="0" presId="urn:microsoft.com/office/officeart/2005/8/layout/orgChart1"/>
    <dgm:cxn modelId="{19835160-0A76-4F89-98FA-3CCE58C39826}" type="presParOf" srcId="{BF823826-7C58-44EA-8710-4729D0CD96FD}" destId="{C54473BA-C3DE-4006-973D-CD5CCE6B7375}" srcOrd="2" destOrd="0" presId="urn:microsoft.com/office/officeart/2005/8/layout/orgChart1"/>
    <dgm:cxn modelId="{7B85E138-A574-4C92-831C-102856106F01}" type="presParOf" srcId="{BF823826-7C58-44EA-8710-4729D0CD96FD}" destId="{696210AA-B468-49AB-99EA-8FF917569B7A}" srcOrd="3" destOrd="0" presId="urn:microsoft.com/office/officeart/2005/8/layout/orgChart1"/>
    <dgm:cxn modelId="{2D53BF1B-926F-490A-AB39-D4C81A9DE58C}" type="presParOf" srcId="{696210AA-B468-49AB-99EA-8FF917569B7A}" destId="{4076F426-3D0A-4E20-9686-769A18322CBD}" srcOrd="0" destOrd="0" presId="urn:microsoft.com/office/officeart/2005/8/layout/orgChart1"/>
    <dgm:cxn modelId="{65E06F9E-3E56-411A-A77D-9FF9601091F4}" type="presParOf" srcId="{4076F426-3D0A-4E20-9686-769A18322CBD}" destId="{30C6FD57-BE18-4E44-AA9F-DD6317E8109E}" srcOrd="0" destOrd="0" presId="urn:microsoft.com/office/officeart/2005/8/layout/orgChart1"/>
    <dgm:cxn modelId="{CF199C78-5584-4953-BFE7-1CF6AD58C97A}" type="presParOf" srcId="{4076F426-3D0A-4E20-9686-769A18322CBD}" destId="{4EA16D4C-43D1-43E7-A42D-24FA2BBDAEF8}" srcOrd="1" destOrd="0" presId="urn:microsoft.com/office/officeart/2005/8/layout/orgChart1"/>
    <dgm:cxn modelId="{66116609-8382-4B1D-B9E1-AAF172735791}" type="presParOf" srcId="{696210AA-B468-49AB-99EA-8FF917569B7A}" destId="{DEB4D19D-C126-4F07-AB15-BE360BE8D6A0}" srcOrd="1" destOrd="0" presId="urn:microsoft.com/office/officeart/2005/8/layout/orgChart1"/>
    <dgm:cxn modelId="{FA844D81-3619-41DC-8A72-28A7F9A89B7D}" type="presParOf" srcId="{696210AA-B468-49AB-99EA-8FF917569B7A}" destId="{138782B0-01F6-4F8A-ADAD-7015C2DA75B7}" srcOrd="2" destOrd="0" presId="urn:microsoft.com/office/officeart/2005/8/layout/orgChart1"/>
    <dgm:cxn modelId="{E3014211-0FFB-49EE-A023-A7E88E5560AC}" type="presParOf" srcId="{BF823826-7C58-44EA-8710-4729D0CD96FD}" destId="{FDBAF587-0E6C-42C4-88CC-A576CB1FD907}" srcOrd="4" destOrd="0" presId="urn:microsoft.com/office/officeart/2005/8/layout/orgChart1"/>
    <dgm:cxn modelId="{DD26F04B-786A-4256-8460-D638ADBD40B2}" type="presParOf" srcId="{BF823826-7C58-44EA-8710-4729D0CD96FD}" destId="{DC2AD099-BCF6-4A3E-9AC8-642CBD1A2BA9}" srcOrd="5" destOrd="0" presId="urn:microsoft.com/office/officeart/2005/8/layout/orgChart1"/>
    <dgm:cxn modelId="{225E6400-1A5E-4E1A-82D2-DDA72040DDFB}" type="presParOf" srcId="{DC2AD099-BCF6-4A3E-9AC8-642CBD1A2BA9}" destId="{08B9D30F-5BF6-42CE-920B-D08572E5EABD}" srcOrd="0" destOrd="0" presId="urn:microsoft.com/office/officeart/2005/8/layout/orgChart1"/>
    <dgm:cxn modelId="{A32D78E1-3141-475E-B167-B09913E3C450}" type="presParOf" srcId="{08B9D30F-5BF6-42CE-920B-D08572E5EABD}" destId="{CFD9770F-734D-45C4-B0A2-C9268A8A9305}" srcOrd="0" destOrd="0" presId="urn:microsoft.com/office/officeart/2005/8/layout/orgChart1"/>
    <dgm:cxn modelId="{7FE53795-6DD6-4756-BBEF-E20BAF83F7B9}" type="presParOf" srcId="{08B9D30F-5BF6-42CE-920B-D08572E5EABD}" destId="{0118F963-7A95-4710-92DB-41479135703B}" srcOrd="1" destOrd="0" presId="urn:microsoft.com/office/officeart/2005/8/layout/orgChart1"/>
    <dgm:cxn modelId="{1F4797E0-2387-4C7A-8F5F-D15CA18BB2E6}" type="presParOf" srcId="{DC2AD099-BCF6-4A3E-9AC8-642CBD1A2BA9}" destId="{500492C7-0FBD-4E99-AC3D-44BE9ECF3EE1}" srcOrd="1" destOrd="0" presId="urn:microsoft.com/office/officeart/2005/8/layout/orgChart1"/>
    <dgm:cxn modelId="{5D78B077-82A6-4F9E-9F97-4C2B8353BED6}" type="presParOf" srcId="{DC2AD099-BCF6-4A3E-9AC8-642CBD1A2BA9}" destId="{AC1C6EFC-A693-4DDF-9AFE-FEF8DA3F8162}" srcOrd="2" destOrd="0" presId="urn:microsoft.com/office/officeart/2005/8/layout/orgChart1"/>
    <dgm:cxn modelId="{47DD6B38-0B2A-4785-8B0E-D6FA0A067395}" type="presParOf" srcId="{47C74478-1BE0-4CAE-899A-DFFE923A3FC6}" destId="{45E0C3E5-DD8C-407F-9E8E-6A56173FA573}" srcOrd="2" destOrd="0" presId="urn:microsoft.com/office/officeart/2005/8/layout/orgChart1"/>
    <dgm:cxn modelId="{A354BA53-A83C-4B81-A417-C524A13E3904}" type="presParOf" srcId="{892016E5-CE7E-4306-928A-EDAB8019081A}" destId="{B613102B-4F4E-4BEA-84D6-EF93F41C7DA8}" srcOrd="4" destOrd="0" presId="urn:microsoft.com/office/officeart/2005/8/layout/orgChart1"/>
    <dgm:cxn modelId="{7E347A0D-4E17-4BA2-AA05-C6C1FA97EA61}" type="presParOf" srcId="{892016E5-CE7E-4306-928A-EDAB8019081A}" destId="{6859870F-03FA-4A62-88FB-09401B4C922E}" srcOrd="5" destOrd="0" presId="urn:microsoft.com/office/officeart/2005/8/layout/orgChart1"/>
    <dgm:cxn modelId="{6C5A9C83-98B1-45B9-8783-05ABC387439B}" type="presParOf" srcId="{6859870F-03FA-4A62-88FB-09401B4C922E}" destId="{1C2BBBFD-E263-4313-8C17-7383EDA4F771}" srcOrd="0" destOrd="0" presId="urn:microsoft.com/office/officeart/2005/8/layout/orgChart1"/>
    <dgm:cxn modelId="{15D7B274-C39A-4BD4-A46E-542D84AACF21}" type="presParOf" srcId="{1C2BBBFD-E263-4313-8C17-7383EDA4F771}" destId="{FDD57CD6-5B73-40DF-BE8A-B2143D0E61E8}" srcOrd="0" destOrd="0" presId="urn:microsoft.com/office/officeart/2005/8/layout/orgChart1"/>
    <dgm:cxn modelId="{F2C55110-AF25-4E5E-A686-187156C9B777}" type="presParOf" srcId="{1C2BBBFD-E263-4313-8C17-7383EDA4F771}" destId="{144EAF4A-AD8B-4CBE-8DCB-094BAF3EA1D7}" srcOrd="1" destOrd="0" presId="urn:microsoft.com/office/officeart/2005/8/layout/orgChart1"/>
    <dgm:cxn modelId="{DF1F0D23-7C29-4FDA-AAA7-4A2D94B47FCC}" type="presParOf" srcId="{6859870F-03FA-4A62-88FB-09401B4C922E}" destId="{8DE4076A-D056-4CA7-B74A-F51358935A05}" srcOrd="1" destOrd="0" presId="urn:microsoft.com/office/officeart/2005/8/layout/orgChart1"/>
    <dgm:cxn modelId="{6D97EE20-2BAB-4EA2-9603-14B0C2F3ECB9}" type="presParOf" srcId="{8DE4076A-D056-4CA7-B74A-F51358935A05}" destId="{0E7C6508-6BBF-4F35-8CD9-003F2489A985}" srcOrd="0" destOrd="0" presId="urn:microsoft.com/office/officeart/2005/8/layout/orgChart1"/>
    <dgm:cxn modelId="{04A73171-B328-4767-BB83-88529F60DCD9}" type="presParOf" srcId="{8DE4076A-D056-4CA7-B74A-F51358935A05}" destId="{8844F0C9-D070-412A-8212-BE6E39471B1D}" srcOrd="1" destOrd="0" presId="urn:microsoft.com/office/officeart/2005/8/layout/orgChart1"/>
    <dgm:cxn modelId="{A0033602-A252-4299-9204-7B2EEA9268C3}" type="presParOf" srcId="{8844F0C9-D070-412A-8212-BE6E39471B1D}" destId="{50A42371-958F-4602-98E7-FD1EBCDE05CD}" srcOrd="0" destOrd="0" presId="urn:microsoft.com/office/officeart/2005/8/layout/orgChart1"/>
    <dgm:cxn modelId="{6F8467C0-9BC7-463B-ABF9-6071672DB491}" type="presParOf" srcId="{50A42371-958F-4602-98E7-FD1EBCDE05CD}" destId="{FFD9CB1E-D013-4DFF-90E4-CF9C52EC1A35}" srcOrd="0" destOrd="0" presId="urn:microsoft.com/office/officeart/2005/8/layout/orgChart1"/>
    <dgm:cxn modelId="{9CB82A1B-8D2E-44DB-A09D-2094530C0D7F}" type="presParOf" srcId="{50A42371-958F-4602-98E7-FD1EBCDE05CD}" destId="{7187C2AD-A8C6-42E1-944C-7D07E0860E3B}" srcOrd="1" destOrd="0" presId="urn:microsoft.com/office/officeart/2005/8/layout/orgChart1"/>
    <dgm:cxn modelId="{EFD44FF4-E96A-49B4-ACA9-E9BA64453D29}" type="presParOf" srcId="{8844F0C9-D070-412A-8212-BE6E39471B1D}" destId="{BECB8B32-4373-4A7D-9338-AADDB409E306}" srcOrd="1" destOrd="0" presId="urn:microsoft.com/office/officeart/2005/8/layout/orgChart1"/>
    <dgm:cxn modelId="{276ED8AF-E388-4002-82EE-FA36D1DC2F20}" type="presParOf" srcId="{8844F0C9-D070-412A-8212-BE6E39471B1D}" destId="{D979AF93-12D7-408F-9F10-88F44AE88D69}" srcOrd="2" destOrd="0" presId="urn:microsoft.com/office/officeart/2005/8/layout/orgChart1"/>
    <dgm:cxn modelId="{675F7E84-4067-4368-BF42-E288963041BD}" type="presParOf" srcId="{8DE4076A-D056-4CA7-B74A-F51358935A05}" destId="{A49E7B5C-1734-478A-B247-A45533495C9E}" srcOrd="2" destOrd="0" presId="urn:microsoft.com/office/officeart/2005/8/layout/orgChart1"/>
    <dgm:cxn modelId="{F175EA36-75AB-49D3-BEC4-D88BEAB0011B}" type="presParOf" srcId="{8DE4076A-D056-4CA7-B74A-F51358935A05}" destId="{F806110B-36EB-44D7-92AC-9A988AEC7178}" srcOrd="3" destOrd="0" presId="urn:microsoft.com/office/officeart/2005/8/layout/orgChart1"/>
    <dgm:cxn modelId="{9C50DC60-3180-4019-BC08-8727558AFBDE}" type="presParOf" srcId="{F806110B-36EB-44D7-92AC-9A988AEC7178}" destId="{F44466DC-017F-4E8C-9FD0-C3252545234D}" srcOrd="0" destOrd="0" presId="urn:microsoft.com/office/officeart/2005/8/layout/orgChart1"/>
    <dgm:cxn modelId="{39D3824B-1128-4100-B63E-C21A0E2B39F3}" type="presParOf" srcId="{F44466DC-017F-4E8C-9FD0-C3252545234D}" destId="{030A8E55-A71F-4427-9C4C-D5D156DA57A7}" srcOrd="0" destOrd="0" presId="urn:microsoft.com/office/officeart/2005/8/layout/orgChart1"/>
    <dgm:cxn modelId="{FF2F99DF-49C9-4EBD-A931-46F04AAD48F4}" type="presParOf" srcId="{F44466DC-017F-4E8C-9FD0-C3252545234D}" destId="{5F383367-68C0-4592-A993-4C3ADE9B2B53}" srcOrd="1" destOrd="0" presId="urn:microsoft.com/office/officeart/2005/8/layout/orgChart1"/>
    <dgm:cxn modelId="{44024177-0B28-46AB-B106-2E3C06FF96D5}" type="presParOf" srcId="{F806110B-36EB-44D7-92AC-9A988AEC7178}" destId="{2642EF22-C6E7-4D26-BB4B-2905B3F41576}" srcOrd="1" destOrd="0" presId="urn:microsoft.com/office/officeart/2005/8/layout/orgChart1"/>
    <dgm:cxn modelId="{EC143195-9A14-490A-B69E-1FFD23845173}" type="presParOf" srcId="{F806110B-36EB-44D7-92AC-9A988AEC7178}" destId="{05CB043A-D939-4E25-AE85-017787A9634C}" srcOrd="2" destOrd="0" presId="urn:microsoft.com/office/officeart/2005/8/layout/orgChart1"/>
    <dgm:cxn modelId="{1784EC39-BC35-49ED-824C-785D41564F48}" type="presParOf" srcId="{6859870F-03FA-4A62-88FB-09401B4C922E}" destId="{64747784-1B55-4E1B-B567-A36C4170A3CB}" srcOrd="2" destOrd="0" presId="urn:microsoft.com/office/officeart/2005/8/layout/orgChart1"/>
    <dgm:cxn modelId="{3FCD4094-FB5D-40C3-ADD3-09485F0C23B0}" type="presParOf" srcId="{892016E5-CE7E-4306-928A-EDAB8019081A}" destId="{203F08E2-85D1-4A8D-80DC-C5B8A54B247A}" srcOrd="6" destOrd="0" presId="urn:microsoft.com/office/officeart/2005/8/layout/orgChart1"/>
    <dgm:cxn modelId="{B3B4DC9A-41C2-497B-96E1-2EC0A2562C15}" type="presParOf" srcId="{892016E5-CE7E-4306-928A-EDAB8019081A}" destId="{B79551FB-DA1B-4925-924B-BF4E72877CE3}" srcOrd="7" destOrd="0" presId="urn:microsoft.com/office/officeart/2005/8/layout/orgChart1"/>
    <dgm:cxn modelId="{D4C53E85-ED77-419C-AE7E-6BF110B8EC79}" type="presParOf" srcId="{B79551FB-DA1B-4925-924B-BF4E72877CE3}" destId="{B66C2FC9-BDE0-4DD4-95FC-D912DCBC15DE}" srcOrd="0" destOrd="0" presId="urn:microsoft.com/office/officeart/2005/8/layout/orgChart1"/>
    <dgm:cxn modelId="{36797C95-EEB3-48C9-85A8-F51B1DA38863}" type="presParOf" srcId="{B66C2FC9-BDE0-4DD4-95FC-D912DCBC15DE}" destId="{FEA4AB72-6F91-4359-9E5F-F84C42359E25}" srcOrd="0" destOrd="0" presId="urn:microsoft.com/office/officeart/2005/8/layout/orgChart1"/>
    <dgm:cxn modelId="{1826C78D-6ACD-4C4A-B6B6-7FCDF3DB649B}" type="presParOf" srcId="{B66C2FC9-BDE0-4DD4-95FC-D912DCBC15DE}" destId="{C504CA5B-F094-4F69-B9A4-C121ABB22D31}" srcOrd="1" destOrd="0" presId="urn:microsoft.com/office/officeart/2005/8/layout/orgChart1"/>
    <dgm:cxn modelId="{2FB203D1-4E3A-4D4B-8EF2-C0DA0D01AE33}" type="presParOf" srcId="{B79551FB-DA1B-4925-924B-BF4E72877CE3}" destId="{B0F68917-55A6-4E1B-B5B3-167D6064CE78}" srcOrd="1" destOrd="0" presId="urn:microsoft.com/office/officeart/2005/8/layout/orgChart1"/>
    <dgm:cxn modelId="{5FAFECF9-BDCE-4FB2-962E-A46DB1C20866}" type="presParOf" srcId="{B0F68917-55A6-4E1B-B5B3-167D6064CE78}" destId="{BE1DC2ED-BA2F-4574-87F2-339F84FA8483}" srcOrd="0" destOrd="0" presId="urn:microsoft.com/office/officeart/2005/8/layout/orgChart1"/>
    <dgm:cxn modelId="{E3F31AD4-FEC0-4054-87C0-2A83B9ACD8D2}" type="presParOf" srcId="{B0F68917-55A6-4E1B-B5B3-167D6064CE78}" destId="{2B721994-AE64-4E4D-9DB7-85F7E6C0386A}" srcOrd="1" destOrd="0" presId="urn:microsoft.com/office/officeart/2005/8/layout/orgChart1"/>
    <dgm:cxn modelId="{AEBC6B82-08E3-427A-B038-827DC1CA0CC8}" type="presParOf" srcId="{2B721994-AE64-4E4D-9DB7-85F7E6C0386A}" destId="{9645874A-5DF3-46F4-9A58-EDFC6310C1FA}" srcOrd="0" destOrd="0" presId="urn:microsoft.com/office/officeart/2005/8/layout/orgChart1"/>
    <dgm:cxn modelId="{6AE28B96-A5D8-46C7-8BC2-698C5E97D274}" type="presParOf" srcId="{9645874A-5DF3-46F4-9A58-EDFC6310C1FA}" destId="{60CD321C-7E8D-437D-B88F-46B3A3D0E4C2}" srcOrd="0" destOrd="0" presId="urn:microsoft.com/office/officeart/2005/8/layout/orgChart1"/>
    <dgm:cxn modelId="{EBCE35D7-46AB-40F5-91AB-2C93DDAECF4E}" type="presParOf" srcId="{9645874A-5DF3-46F4-9A58-EDFC6310C1FA}" destId="{86266638-D2CD-45D4-B963-0550389910CA}" srcOrd="1" destOrd="0" presId="urn:microsoft.com/office/officeart/2005/8/layout/orgChart1"/>
    <dgm:cxn modelId="{9392372F-FB46-4C91-BFAB-2945375EB17B}" type="presParOf" srcId="{2B721994-AE64-4E4D-9DB7-85F7E6C0386A}" destId="{BF6E1002-F326-4F37-93B5-675F6013B3E7}" srcOrd="1" destOrd="0" presId="urn:microsoft.com/office/officeart/2005/8/layout/orgChart1"/>
    <dgm:cxn modelId="{2F33B0B8-AC96-48BA-A910-B5715E2B03A2}" type="presParOf" srcId="{2B721994-AE64-4E4D-9DB7-85F7E6C0386A}" destId="{8962C44A-8D99-411E-8552-6F4A44CCC435}" srcOrd="2" destOrd="0" presId="urn:microsoft.com/office/officeart/2005/8/layout/orgChart1"/>
    <dgm:cxn modelId="{E564966D-E9C0-4882-9CA1-60A4A91923C1}" type="presParOf" srcId="{B0F68917-55A6-4E1B-B5B3-167D6064CE78}" destId="{C7C95D6B-0097-4D32-AE67-9838B0A07759}" srcOrd="2" destOrd="0" presId="urn:microsoft.com/office/officeart/2005/8/layout/orgChart1"/>
    <dgm:cxn modelId="{C7C72F48-0F47-4843-8CFB-4380E3CC2975}" type="presParOf" srcId="{B0F68917-55A6-4E1B-B5B3-167D6064CE78}" destId="{AE1CB5D9-0D37-4C0C-B364-7AC175545F56}" srcOrd="3" destOrd="0" presId="urn:microsoft.com/office/officeart/2005/8/layout/orgChart1"/>
    <dgm:cxn modelId="{F720F341-258F-4F30-BA8E-B29D102ED05F}" type="presParOf" srcId="{AE1CB5D9-0D37-4C0C-B364-7AC175545F56}" destId="{F2FECC01-0D4E-49F5-B31E-A6F21C057B26}" srcOrd="0" destOrd="0" presId="urn:microsoft.com/office/officeart/2005/8/layout/orgChart1"/>
    <dgm:cxn modelId="{14848762-79B2-4E95-89E3-527832A14A6D}" type="presParOf" srcId="{F2FECC01-0D4E-49F5-B31E-A6F21C057B26}" destId="{612D5A7A-0C92-4AA2-931A-5E07C9610045}" srcOrd="0" destOrd="0" presId="urn:microsoft.com/office/officeart/2005/8/layout/orgChart1"/>
    <dgm:cxn modelId="{107D02B0-96E1-422C-A207-57CB9308CB7A}" type="presParOf" srcId="{F2FECC01-0D4E-49F5-B31E-A6F21C057B26}" destId="{6C794A4C-B296-468F-9282-FB29E2737E60}" srcOrd="1" destOrd="0" presId="urn:microsoft.com/office/officeart/2005/8/layout/orgChart1"/>
    <dgm:cxn modelId="{C4E9878B-F95F-4E61-BF05-409C4FAFE683}" type="presParOf" srcId="{AE1CB5D9-0D37-4C0C-B364-7AC175545F56}" destId="{381113B3-0D6B-496B-B65A-544A532E7A85}" srcOrd="1" destOrd="0" presId="urn:microsoft.com/office/officeart/2005/8/layout/orgChart1"/>
    <dgm:cxn modelId="{61D53D76-B43A-49CA-82C5-B80255D0657F}" type="presParOf" srcId="{AE1CB5D9-0D37-4C0C-B364-7AC175545F56}" destId="{3732F589-7936-40AF-B326-2214B6D65751}" srcOrd="2" destOrd="0" presId="urn:microsoft.com/office/officeart/2005/8/layout/orgChart1"/>
    <dgm:cxn modelId="{7FE23894-C92E-41CC-B6D0-570EDC7DBF6A}" type="presParOf" srcId="{B79551FB-DA1B-4925-924B-BF4E72877CE3}" destId="{4F657C24-E954-489D-967F-4C158A76DD87}" srcOrd="2" destOrd="0" presId="urn:microsoft.com/office/officeart/2005/8/layout/orgChart1"/>
    <dgm:cxn modelId="{5635417F-C53A-4437-A121-6BA7A9C4FB2A}" type="presParOf" srcId="{341C194D-2B33-4F02-9C2C-A20D29B17039}" destId="{375287E1-38A6-4D5D-82C9-9CE29A7E2589}" srcOrd="2" destOrd="0" presId="urn:microsoft.com/office/officeart/2005/8/layout/orgChart1"/>
    <dgm:cxn modelId="{EBA94E21-5174-4D17-9E00-DDB29A0C121C}" type="presParOf" srcId="{69287B6C-210D-4DCA-AA39-7C8360DC55DD}" destId="{BD4C0508-8582-4A90-9209-4FC746A052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63B498-5C29-4A63-BDC5-3B452D80B8B0}" type="doc">
      <dgm:prSet loTypeId="urn:microsoft.com/office/officeart/2005/8/layout/hList9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3BE090D-5F5C-44BD-97E4-9F513343CFE7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難</a:t>
          </a:r>
        </a:p>
      </dgm:t>
    </dgm:pt>
    <dgm:pt modelId="{C6806246-47DE-49E2-9FA0-BA1A7385FFFF}" type="parTrans" cxnId="{BE142DDA-6BB9-4AE9-AFBE-5BB84AB4E5C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30747972-8457-41B3-992C-057ECC273EE7}" type="sibTrans" cxnId="{BE142DDA-6BB9-4AE9-AFBE-5BB84AB4E5C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46EFA22-97B6-4F0A-BCE0-9BD95F47C5E8}">
      <dgm:prSet phldrT="[文字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聽不懂</a:t>
          </a:r>
        </a:p>
      </dgm:t>
    </dgm:pt>
    <dgm:pt modelId="{2A89032C-1793-4751-9054-AE512BD77293}" type="parTrans" cxnId="{E903D359-6D88-4100-A0FA-2F88324806DA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E2D0B45-8D7E-4A17-AE29-B761299C1417}" type="sibTrans" cxnId="{E903D359-6D88-4100-A0FA-2F88324806DA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4A55D6B-C8D8-4FEC-8744-677088501AD4}">
      <dgm:prSet phldrT="[文字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微積分</a:t>
          </a:r>
        </a:p>
      </dgm:t>
    </dgm:pt>
    <dgm:pt modelId="{2000F06B-6BC1-45B5-83A0-9DE92E8FCC7D}" type="parTrans" cxnId="{F0CCF0B9-DA2E-4C45-94EB-E173B2784B65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05AAC51-A5DF-40BB-B6E5-335F1A564833}" type="sibTrans" cxnId="{F0CCF0B9-DA2E-4C45-94EB-E173B2784B65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19642402-DD7C-480F-8369-E70281AF2584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繁</a:t>
          </a:r>
        </a:p>
      </dgm:t>
    </dgm:pt>
    <dgm:pt modelId="{34141F6B-83B3-4C3C-891D-2D3F9FC5FE41}" type="parTrans" cxnId="{54E11F07-CA53-4199-A349-B15AD2CEAD01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DA5F2CF-9C8F-4EFA-A9E7-88858FF94504}" type="sibTrans" cxnId="{54E11F07-CA53-4199-A349-B15AD2CEAD01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7838778-F24A-48FC-B572-EC3ACFDE7A04}">
      <dgm:prSet phldrT="[文字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聽得懂</a:t>
          </a:r>
        </a:p>
      </dgm:t>
    </dgm:pt>
    <dgm:pt modelId="{A078C5F1-5CFA-4573-9516-D2324F08DB64}" type="parTrans" cxnId="{A58B946D-FADD-495D-BDC6-C92DA362B468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BF6007F-4FBC-40BC-95F3-3C591B542595}" type="sibTrans" cxnId="{A58B946D-FADD-495D-BDC6-C92DA362B468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487BE49-A787-433A-868D-F23F2417D6ED}">
      <dgm:prSet phldrT="[文字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步驟多</a:t>
          </a:r>
        </a:p>
      </dgm:t>
    </dgm:pt>
    <dgm:pt modelId="{BB7F7DA2-DBD5-41CB-A40C-8DBFC65845E3}" type="parTrans" cxnId="{C20FEC1E-A915-4A60-BC73-3AE816E6AB86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65728C9-8C44-44BA-A14B-43A0AB262AFD}" type="sibTrans" cxnId="{C20FEC1E-A915-4A60-BC73-3AE816E6AB86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C04358E-B16E-4E53-9F5E-059221AAEDE1}" type="pres">
      <dgm:prSet presAssocID="{E263B498-5C29-4A63-BDC5-3B452D80B8B0}" presName="list" presStyleCnt="0">
        <dgm:presLayoutVars>
          <dgm:dir/>
          <dgm:animLvl val="lvl"/>
        </dgm:presLayoutVars>
      </dgm:prSet>
      <dgm:spPr/>
    </dgm:pt>
    <dgm:pt modelId="{C63F7886-93D8-4B5D-86AC-E30A2BF685C0}" type="pres">
      <dgm:prSet presAssocID="{03BE090D-5F5C-44BD-97E4-9F513343CFE7}" presName="posSpace" presStyleCnt="0"/>
      <dgm:spPr/>
    </dgm:pt>
    <dgm:pt modelId="{4C74474D-7FA3-40DE-836F-268609C7D454}" type="pres">
      <dgm:prSet presAssocID="{03BE090D-5F5C-44BD-97E4-9F513343CFE7}" presName="vertFlow" presStyleCnt="0"/>
      <dgm:spPr/>
    </dgm:pt>
    <dgm:pt modelId="{F8E59989-2DD9-4379-81F7-10E983683EE2}" type="pres">
      <dgm:prSet presAssocID="{03BE090D-5F5C-44BD-97E4-9F513343CFE7}" presName="topSpace" presStyleCnt="0"/>
      <dgm:spPr/>
    </dgm:pt>
    <dgm:pt modelId="{66908151-7782-41E0-9C75-AD5B025C6768}" type="pres">
      <dgm:prSet presAssocID="{03BE090D-5F5C-44BD-97E4-9F513343CFE7}" presName="firstComp" presStyleCnt="0"/>
      <dgm:spPr/>
    </dgm:pt>
    <dgm:pt modelId="{B41B7D54-A5E8-49AC-985E-8660004D0AE5}" type="pres">
      <dgm:prSet presAssocID="{03BE090D-5F5C-44BD-97E4-9F513343CFE7}" presName="firstChild" presStyleLbl="bgAccFollowNode1" presStyleIdx="0" presStyleCnt="4"/>
      <dgm:spPr/>
    </dgm:pt>
    <dgm:pt modelId="{10A6C128-11F5-47C2-89EF-75F550AC93CB}" type="pres">
      <dgm:prSet presAssocID="{03BE090D-5F5C-44BD-97E4-9F513343CFE7}" presName="firstChildTx" presStyleLbl="bgAccFollowNode1" presStyleIdx="0" presStyleCnt="4">
        <dgm:presLayoutVars>
          <dgm:bulletEnabled val="1"/>
        </dgm:presLayoutVars>
      </dgm:prSet>
      <dgm:spPr/>
    </dgm:pt>
    <dgm:pt modelId="{44501FFE-AF14-495E-9BEB-25456FA7171F}" type="pres">
      <dgm:prSet presAssocID="{24A55D6B-C8D8-4FEC-8744-677088501AD4}" presName="comp" presStyleCnt="0"/>
      <dgm:spPr/>
    </dgm:pt>
    <dgm:pt modelId="{176AFE92-6ACF-47D1-ABAD-F8239002B065}" type="pres">
      <dgm:prSet presAssocID="{24A55D6B-C8D8-4FEC-8744-677088501AD4}" presName="child" presStyleLbl="bgAccFollowNode1" presStyleIdx="1" presStyleCnt="4"/>
      <dgm:spPr/>
    </dgm:pt>
    <dgm:pt modelId="{4E0E618A-05B7-4B41-B24B-3EA3021748D7}" type="pres">
      <dgm:prSet presAssocID="{24A55D6B-C8D8-4FEC-8744-677088501AD4}" presName="childTx" presStyleLbl="bgAccFollowNode1" presStyleIdx="1" presStyleCnt="4">
        <dgm:presLayoutVars>
          <dgm:bulletEnabled val="1"/>
        </dgm:presLayoutVars>
      </dgm:prSet>
      <dgm:spPr/>
    </dgm:pt>
    <dgm:pt modelId="{F8955B6D-DB40-4E0A-8D6C-9BB235B32F13}" type="pres">
      <dgm:prSet presAssocID="{03BE090D-5F5C-44BD-97E4-9F513343CFE7}" presName="negSpace" presStyleCnt="0"/>
      <dgm:spPr/>
    </dgm:pt>
    <dgm:pt modelId="{4D654E14-3EC0-4742-B7C0-3B735B18C845}" type="pres">
      <dgm:prSet presAssocID="{03BE090D-5F5C-44BD-97E4-9F513343CFE7}" presName="circle" presStyleLbl="node1" presStyleIdx="0" presStyleCnt="2"/>
      <dgm:spPr/>
    </dgm:pt>
    <dgm:pt modelId="{DB620D8B-D696-4E37-A5FD-F00F3758B757}" type="pres">
      <dgm:prSet presAssocID="{30747972-8457-41B3-992C-057ECC273EE7}" presName="transSpace" presStyleCnt="0"/>
      <dgm:spPr/>
    </dgm:pt>
    <dgm:pt modelId="{679ADDDA-23F4-426F-BBC3-CE0EBACE2934}" type="pres">
      <dgm:prSet presAssocID="{19642402-DD7C-480F-8369-E70281AF2584}" presName="posSpace" presStyleCnt="0"/>
      <dgm:spPr/>
    </dgm:pt>
    <dgm:pt modelId="{BB9BAA69-D969-480C-AE6F-6251E4667B30}" type="pres">
      <dgm:prSet presAssocID="{19642402-DD7C-480F-8369-E70281AF2584}" presName="vertFlow" presStyleCnt="0"/>
      <dgm:spPr/>
    </dgm:pt>
    <dgm:pt modelId="{5F3D52BB-C12B-4678-BF6D-5BABE1949D2B}" type="pres">
      <dgm:prSet presAssocID="{19642402-DD7C-480F-8369-E70281AF2584}" presName="topSpace" presStyleCnt="0"/>
      <dgm:spPr/>
    </dgm:pt>
    <dgm:pt modelId="{566DED2B-7A09-443F-AD31-1E70CCEDBDE2}" type="pres">
      <dgm:prSet presAssocID="{19642402-DD7C-480F-8369-E70281AF2584}" presName="firstComp" presStyleCnt="0"/>
      <dgm:spPr/>
    </dgm:pt>
    <dgm:pt modelId="{6C244D98-079F-4B55-96FD-30B252FBEA37}" type="pres">
      <dgm:prSet presAssocID="{19642402-DD7C-480F-8369-E70281AF2584}" presName="firstChild" presStyleLbl="bgAccFollowNode1" presStyleIdx="2" presStyleCnt="4"/>
      <dgm:spPr/>
    </dgm:pt>
    <dgm:pt modelId="{A05846CC-4027-468F-AA51-8BB22F68B8EE}" type="pres">
      <dgm:prSet presAssocID="{19642402-DD7C-480F-8369-E70281AF2584}" presName="firstChildTx" presStyleLbl="bgAccFollowNode1" presStyleIdx="2" presStyleCnt="4">
        <dgm:presLayoutVars>
          <dgm:bulletEnabled val="1"/>
        </dgm:presLayoutVars>
      </dgm:prSet>
      <dgm:spPr/>
    </dgm:pt>
    <dgm:pt modelId="{86B354BE-8018-40D5-B18E-F9F43A2705CC}" type="pres">
      <dgm:prSet presAssocID="{0487BE49-A787-433A-868D-F23F2417D6ED}" presName="comp" presStyleCnt="0"/>
      <dgm:spPr/>
    </dgm:pt>
    <dgm:pt modelId="{482CC7B6-F3B9-474A-9C6B-AAAE1D4032C4}" type="pres">
      <dgm:prSet presAssocID="{0487BE49-A787-433A-868D-F23F2417D6ED}" presName="child" presStyleLbl="bgAccFollowNode1" presStyleIdx="3" presStyleCnt="4"/>
      <dgm:spPr/>
    </dgm:pt>
    <dgm:pt modelId="{C36CEB7D-BB55-48ED-A98F-DBFF6E319A29}" type="pres">
      <dgm:prSet presAssocID="{0487BE49-A787-433A-868D-F23F2417D6ED}" presName="childTx" presStyleLbl="bgAccFollowNode1" presStyleIdx="3" presStyleCnt="4">
        <dgm:presLayoutVars>
          <dgm:bulletEnabled val="1"/>
        </dgm:presLayoutVars>
      </dgm:prSet>
      <dgm:spPr/>
    </dgm:pt>
    <dgm:pt modelId="{057E31EA-0ECB-40DE-9F94-A4EC88949523}" type="pres">
      <dgm:prSet presAssocID="{19642402-DD7C-480F-8369-E70281AF2584}" presName="negSpace" presStyleCnt="0"/>
      <dgm:spPr/>
    </dgm:pt>
    <dgm:pt modelId="{412A506E-A913-4A31-AA40-CA30513BC893}" type="pres">
      <dgm:prSet presAssocID="{19642402-DD7C-480F-8369-E70281AF2584}" presName="circle" presStyleLbl="node1" presStyleIdx="1" presStyleCnt="2"/>
      <dgm:spPr/>
    </dgm:pt>
  </dgm:ptLst>
  <dgm:cxnLst>
    <dgm:cxn modelId="{54E11F07-CA53-4199-A349-B15AD2CEAD01}" srcId="{E263B498-5C29-4A63-BDC5-3B452D80B8B0}" destId="{19642402-DD7C-480F-8369-E70281AF2584}" srcOrd="1" destOrd="0" parTransId="{34141F6B-83B3-4C3C-891D-2D3F9FC5FE41}" sibTransId="{FDA5F2CF-9C8F-4EFA-A9E7-88858FF94504}"/>
    <dgm:cxn modelId="{69A12E0E-FD0B-461E-9080-F9279D6E55EE}" type="presOf" srcId="{24A55D6B-C8D8-4FEC-8744-677088501AD4}" destId="{176AFE92-6ACF-47D1-ABAD-F8239002B065}" srcOrd="0" destOrd="0" presId="urn:microsoft.com/office/officeart/2005/8/layout/hList9"/>
    <dgm:cxn modelId="{8A790B0F-848E-4674-BBCE-A73488C04A91}" type="presOf" srcId="{0487BE49-A787-433A-868D-F23F2417D6ED}" destId="{C36CEB7D-BB55-48ED-A98F-DBFF6E319A29}" srcOrd="1" destOrd="0" presId="urn:microsoft.com/office/officeart/2005/8/layout/hList9"/>
    <dgm:cxn modelId="{5ACE8E1E-C55A-4C88-9614-003038DA9584}" type="presOf" srcId="{24A55D6B-C8D8-4FEC-8744-677088501AD4}" destId="{4E0E618A-05B7-4B41-B24B-3EA3021748D7}" srcOrd="1" destOrd="0" presId="urn:microsoft.com/office/officeart/2005/8/layout/hList9"/>
    <dgm:cxn modelId="{C20FEC1E-A915-4A60-BC73-3AE816E6AB86}" srcId="{19642402-DD7C-480F-8369-E70281AF2584}" destId="{0487BE49-A787-433A-868D-F23F2417D6ED}" srcOrd="1" destOrd="0" parTransId="{BB7F7DA2-DBD5-41CB-A40C-8DBFC65845E3}" sibTransId="{265728C9-8C44-44BA-A14B-43A0AB262AFD}"/>
    <dgm:cxn modelId="{D744E621-8B57-482C-9583-10BBFDF9EDDF}" type="presOf" srcId="{0487BE49-A787-433A-868D-F23F2417D6ED}" destId="{482CC7B6-F3B9-474A-9C6B-AAAE1D4032C4}" srcOrd="0" destOrd="0" presId="urn:microsoft.com/office/officeart/2005/8/layout/hList9"/>
    <dgm:cxn modelId="{68D41664-31A1-4BAF-AB8F-F7100DB994FE}" type="presOf" srcId="{03BE090D-5F5C-44BD-97E4-9F513343CFE7}" destId="{4D654E14-3EC0-4742-B7C0-3B735B18C845}" srcOrd="0" destOrd="0" presId="urn:microsoft.com/office/officeart/2005/8/layout/hList9"/>
    <dgm:cxn modelId="{A58B946D-FADD-495D-BDC6-C92DA362B468}" srcId="{19642402-DD7C-480F-8369-E70281AF2584}" destId="{57838778-F24A-48FC-B572-EC3ACFDE7A04}" srcOrd="0" destOrd="0" parTransId="{A078C5F1-5CFA-4573-9516-D2324F08DB64}" sibTransId="{0BF6007F-4FBC-40BC-95F3-3C591B542595}"/>
    <dgm:cxn modelId="{6B114C53-11F2-4D0E-877D-7D450941BBB9}" type="presOf" srcId="{546EFA22-97B6-4F0A-BCE0-9BD95F47C5E8}" destId="{10A6C128-11F5-47C2-89EF-75F550AC93CB}" srcOrd="1" destOrd="0" presId="urn:microsoft.com/office/officeart/2005/8/layout/hList9"/>
    <dgm:cxn modelId="{E903D359-6D88-4100-A0FA-2F88324806DA}" srcId="{03BE090D-5F5C-44BD-97E4-9F513343CFE7}" destId="{546EFA22-97B6-4F0A-BCE0-9BD95F47C5E8}" srcOrd="0" destOrd="0" parTransId="{2A89032C-1793-4751-9054-AE512BD77293}" sibTransId="{4E2D0B45-8D7E-4A17-AE29-B761299C1417}"/>
    <dgm:cxn modelId="{7292DC90-ED91-4953-AA3E-87A3F8F8AA0E}" type="presOf" srcId="{57838778-F24A-48FC-B572-EC3ACFDE7A04}" destId="{A05846CC-4027-468F-AA51-8BB22F68B8EE}" srcOrd="1" destOrd="0" presId="urn:microsoft.com/office/officeart/2005/8/layout/hList9"/>
    <dgm:cxn modelId="{E8F63B93-8AE9-4B77-B71C-8E90A0A4FB23}" type="presOf" srcId="{57838778-F24A-48FC-B572-EC3ACFDE7A04}" destId="{6C244D98-079F-4B55-96FD-30B252FBEA37}" srcOrd="0" destOrd="0" presId="urn:microsoft.com/office/officeart/2005/8/layout/hList9"/>
    <dgm:cxn modelId="{DD965FA3-73F3-49A9-BFF4-8E004C87A7D4}" type="presOf" srcId="{E263B498-5C29-4A63-BDC5-3B452D80B8B0}" destId="{2C04358E-B16E-4E53-9F5E-059221AAEDE1}" srcOrd="0" destOrd="0" presId="urn:microsoft.com/office/officeart/2005/8/layout/hList9"/>
    <dgm:cxn modelId="{F0CCF0B9-DA2E-4C45-94EB-E173B2784B65}" srcId="{03BE090D-5F5C-44BD-97E4-9F513343CFE7}" destId="{24A55D6B-C8D8-4FEC-8744-677088501AD4}" srcOrd="1" destOrd="0" parTransId="{2000F06B-6BC1-45B5-83A0-9DE92E8FCC7D}" sibTransId="{C05AAC51-A5DF-40BB-B6E5-335F1A564833}"/>
    <dgm:cxn modelId="{BE142DDA-6BB9-4AE9-AFBE-5BB84AB4E5C7}" srcId="{E263B498-5C29-4A63-BDC5-3B452D80B8B0}" destId="{03BE090D-5F5C-44BD-97E4-9F513343CFE7}" srcOrd="0" destOrd="0" parTransId="{C6806246-47DE-49E2-9FA0-BA1A7385FFFF}" sibTransId="{30747972-8457-41B3-992C-057ECC273EE7}"/>
    <dgm:cxn modelId="{057992E5-74B2-497B-B9A4-71B46D95F4A6}" type="presOf" srcId="{19642402-DD7C-480F-8369-E70281AF2584}" destId="{412A506E-A913-4A31-AA40-CA30513BC893}" srcOrd="0" destOrd="0" presId="urn:microsoft.com/office/officeart/2005/8/layout/hList9"/>
    <dgm:cxn modelId="{846724EF-2DC9-4E46-AFD5-C841D9775073}" type="presOf" srcId="{546EFA22-97B6-4F0A-BCE0-9BD95F47C5E8}" destId="{B41B7D54-A5E8-49AC-985E-8660004D0AE5}" srcOrd="0" destOrd="0" presId="urn:microsoft.com/office/officeart/2005/8/layout/hList9"/>
    <dgm:cxn modelId="{61DBBA3B-059B-41FA-99DB-D55388E81380}" type="presParOf" srcId="{2C04358E-B16E-4E53-9F5E-059221AAEDE1}" destId="{C63F7886-93D8-4B5D-86AC-E30A2BF685C0}" srcOrd="0" destOrd="0" presId="urn:microsoft.com/office/officeart/2005/8/layout/hList9"/>
    <dgm:cxn modelId="{FEEBE663-03DA-4850-BC84-77B090E88BC1}" type="presParOf" srcId="{2C04358E-B16E-4E53-9F5E-059221AAEDE1}" destId="{4C74474D-7FA3-40DE-836F-268609C7D454}" srcOrd="1" destOrd="0" presId="urn:microsoft.com/office/officeart/2005/8/layout/hList9"/>
    <dgm:cxn modelId="{9A62544D-FABC-497A-9F4D-1442234DEA0F}" type="presParOf" srcId="{4C74474D-7FA3-40DE-836F-268609C7D454}" destId="{F8E59989-2DD9-4379-81F7-10E983683EE2}" srcOrd="0" destOrd="0" presId="urn:microsoft.com/office/officeart/2005/8/layout/hList9"/>
    <dgm:cxn modelId="{806298A2-FD1F-4A10-A100-E9CFAB41D381}" type="presParOf" srcId="{4C74474D-7FA3-40DE-836F-268609C7D454}" destId="{66908151-7782-41E0-9C75-AD5B025C6768}" srcOrd="1" destOrd="0" presId="urn:microsoft.com/office/officeart/2005/8/layout/hList9"/>
    <dgm:cxn modelId="{7C631E31-CC8E-4F44-B5DF-568B34DA3214}" type="presParOf" srcId="{66908151-7782-41E0-9C75-AD5B025C6768}" destId="{B41B7D54-A5E8-49AC-985E-8660004D0AE5}" srcOrd="0" destOrd="0" presId="urn:microsoft.com/office/officeart/2005/8/layout/hList9"/>
    <dgm:cxn modelId="{D3AB23A7-7550-4244-9A14-12EF6E4B8FA7}" type="presParOf" srcId="{66908151-7782-41E0-9C75-AD5B025C6768}" destId="{10A6C128-11F5-47C2-89EF-75F550AC93CB}" srcOrd="1" destOrd="0" presId="urn:microsoft.com/office/officeart/2005/8/layout/hList9"/>
    <dgm:cxn modelId="{378BC178-82E5-4C1A-8276-DEFE2876CE3C}" type="presParOf" srcId="{4C74474D-7FA3-40DE-836F-268609C7D454}" destId="{44501FFE-AF14-495E-9BEB-25456FA7171F}" srcOrd="2" destOrd="0" presId="urn:microsoft.com/office/officeart/2005/8/layout/hList9"/>
    <dgm:cxn modelId="{4030C468-FAE8-4128-81C7-76619028C978}" type="presParOf" srcId="{44501FFE-AF14-495E-9BEB-25456FA7171F}" destId="{176AFE92-6ACF-47D1-ABAD-F8239002B065}" srcOrd="0" destOrd="0" presId="urn:microsoft.com/office/officeart/2005/8/layout/hList9"/>
    <dgm:cxn modelId="{08199E17-CCC7-4315-A296-463182ED22E4}" type="presParOf" srcId="{44501FFE-AF14-495E-9BEB-25456FA7171F}" destId="{4E0E618A-05B7-4B41-B24B-3EA3021748D7}" srcOrd="1" destOrd="0" presId="urn:microsoft.com/office/officeart/2005/8/layout/hList9"/>
    <dgm:cxn modelId="{34D083BE-E1E2-479B-BEB5-3C452A43E5C1}" type="presParOf" srcId="{2C04358E-B16E-4E53-9F5E-059221AAEDE1}" destId="{F8955B6D-DB40-4E0A-8D6C-9BB235B32F13}" srcOrd="2" destOrd="0" presId="urn:microsoft.com/office/officeart/2005/8/layout/hList9"/>
    <dgm:cxn modelId="{6F10ADEF-EC02-47BB-9850-E94E86B1901A}" type="presParOf" srcId="{2C04358E-B16E-4E53-9F5E-059221AAEDE1}" destId="{4D654E14-3EC0-4742-B7C0-3B735B18C845}" srcOrd="3" destOrd="0" presId="urn:microsoft.com/office/officeart/2005/8/layout/hList9"/>
    <dgm:cxn modelId="{DEB8C062-07DA-4727-8850-43C892568EF9}" type="presParOf" srcId="{2C04358E-B16E-4E53-9F5E-059221AAEDE1}" destId="{DB620D8B-D696-4E37-A5FD-F00F3758B757}" srcOrd="4" destOrd="0" presId="urn:microsoft.com/office/officeart/2005/8/layout/hList9"/>
    <dgm:cxn modelId="{1BD03478-43E8-4175-AE25-77493CA69358}" type="presParOf" srcId="{2C04358E-B16E-4E53-9F5E-059221AAEDE1}" destId="{679ADDDA-23F4-426F-BBC3-CE0EBACE2934}" srcOrd="5" destOrd="0" presId="urn:microsoft.com/office/officeart/2005/8/layout/hList9"/>
    <dgm:cxn modelId="{2A95A44E-0CF5-400A-852E-3DE6BC7101D8}" type="presParOf" srcId="{2C04358E-B16E-4E53-9F5E-059221AAEDE1}" destId="{BB9BAA69-D969-480C-AE6F-6251E4667B30}" srcOrd="6" destOrd="0" presId="urn:microsoft.com/office/officeart/2005/8/layout/hList9"/>
    <dgm:cxn modelId="{1408B078-0E3E-49EC-A8AB-383F4D5248D8}" type="presParOf" srcId="{BB9BAA69-D969-480C-AE6F-6251E4667B30}" destId="{5F3D52BB-C12B-4678-BF6D-5BABE1949D2B}" srcOrd="0" destOrd="0" presId="urn:microsoft.com/office/officeart/2005/8/layout/hList9"/>
    <dgm:cxn modelId="{C41B2321-08B3-4099-8C84-7F88D97AFE9F}" type="presParOf" srcId="{BB9BAA69-D969-480C-AE6F-6251E4667B30}" destId="{566DED2B-7A09-443F-AD31-1E70CCEDBDE2}" srcOrd="1" destOrd="0" presId="urn:microsoft.com/office/officeart/2005/8/layout/hList9"/>
    <dgm:cxn modelId="{E7D487A9-FAC5-4F34-96DE-C3133A8DED41}" type="presParOf" srcId="{566DED2B-7A09-443F-AD31-1E70CCEDBDE2}" destId="{6C244D98-079F-4B55-96FD-30B252FBEA37}" srcOrd="0" destOrd="0" presId="urn:microsoft.com/office/officeart/2005/8/layout/hList9"/>
    <dgm:cxn modelId="{BDE2574A-3016-4E1D-9DFE-26D126EC3C8B}" type="presParOf" srcId="{566DED2B-7A09-443F-AD31-1E70CCEDBDE2}" destId="{A05846CC-4027-468F-AA51-8BB22F68B8EE}" srcOrd="1" destOrd="0" presId="urn:microsoft.com/office/officeart/2005/8/layout/hList9"/>
    <dgm:cxn modelId="{EAD1AA5F-E82C-4573-8560-E8F36CADF28D}" type="presParOf" srcId="{BB9BAA69-D969-480C-AE6F-6251E4667B30}" destId="{86B354BE-8018-40D5-B18E-F9F43A2705CC}" srcOrd="2" destOrd="0" presId="urn:microsoft.com/office/officeart/2005/8/layout/hList9"/>
    <dgm:cxn modelId="{68623DEB-0371-4BE5-A2D7-F743B60AC3AB}" type="presParOf" srcId="{86B354BE-8018-40D5-B18E-F9F43A2705CC}" destId="{482CC7B6-F3B9-474A-9C6B-AAAE1D4032C4}" srcOrd="0" destOrd="0" presId="urn:microsoft.com/office/officeart/2005/8/layout/hList9"/>
    <dgm:cxn modelId="{6EA85CA2-6C1B-4612-B5B7-623F17908315}" type="presParOf" srcId="{86B354BE-8018-40D5-B18E-F9F43A2705CC}" destId="{C36CEB7D-BB55-48ED-A98F-DBFF6E319A29}" srcOrd="1" destOrd="0" presId="urn:microsoft.com/office/officeart/2005/8/layout/hList9"/>
    <dgm:cxn modelId="{7480D7FF-9750-42AE-A666-A9B5AE9B5F7F}" type="presParOf" srcId="{2C04358E-B16E-4E53-9F5E-059221AAEDE1}" destId="{057E31EA-0ECB-40DE-9F94-A4EC88949523}" srcOrd="7" destOrd="0" presId="urn:microsoft.com/office/officeart/2005/8/layout/hList9"/>
    <dgm:cxn modelId="{531C981C-CA77-4355-8CEE-2B14DBD10BE3}" type="presParOf" srcId="{2C04358E-B16E-4E53-9F5E-059221AAEDE1}" destId="{412A506E-A913-4A31-AA40-CA30513BC89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5472B7-235B-436D-97B7-06FF5F8AC1D6}" type="doc">
      <dgm:prSet loTypeId="urn:microsoft.com/office/officeart/2005/8/layout/b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6A6BA1BB-6ABF-4207-8501-89CFE913986F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同步</a:t>
          </a:r>
        </a:p>
      </dgm:t>
    </dgm:pt>
    <dgm:pt modelId="{D382FA7E-EBF5-4256-B7CD-F1EB02816831}" type="parTrans" cxnId="{15BBC19D-CF34-4BC7-B0DA-62E9B0E6122D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97678615-62DB-4184-BF55-79541ECBE615}" type="sibTrans" cxnId="{15BBC19D-CF34-4BC7-B0DA-62E9B0E6122D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63B537A-02C0-4482-B474-5C487EE8CCAA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非同步</a:t>
          </a:r>
        </a:p>
      </dgm:t>
    </dgm:pt>
    <dgm:pt modelId="{C4917C69-B0AC-4FEE-9C58-E13CDB94926F}" type="parTrans" cxnId="{431986BB-8F97-4FB0-A7BB-127A6290768F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13F0DF3-AC45-4033-A57C-CB828192FCE3}" type="sibTrans" cxnId="{431986BB-8F97-4FB0-A7BB-127A6290768F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3C4EE43-77B6-4C71-A46A-FA31A4ADE70D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出席率</a:t>
          </a:r>
        </a:p>
      </dgm:t>
    </dgm:pt>
    <dgm:pt modelId="{D7A109B6-2D48-42EC-BC57-B6741D4A3660}" type="parTrans" cxnId="{6D5D4892-A1BD-427C-925C-1DA72A0E418F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CBF52FB-1B8E-4F1E-9271-794724ADE599}" type="sibTrans" cxnId="{6D5D4892-A1BD-427C-925C-1DA72A0E418F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5AC087E-D6B9-4347-9ACB-D395051B9A64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線上課堂</a:t>
          </a:r>
        </a:p>
      </dgm:t>
    </dgm:pt>
    <dgm:pt modelId="{0BFC3662-4EC4-4928-8982-7B88ED5E9F85}" type="parTrans" cxnId="{C27C4BA6-C233-4039-BA18-3F7BB16D9A1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E67A81FE-A8C0-4643-B0B3-6C1336A0DA23}" type="sibTrans" cxnId="{C27C4BA6-C233-4039-BA18-3F7BB16D9A17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FD214974-C8C6-4082-8FCF-AE48C2BD6D14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作業</a:t>
          </a:r>
        </a:p>
      </dgm:t>
    </dgm:pt>
    <dgm:pt modelId="{BE6111C4-DF6A-49A8-B9CA-1E675B12E685}" type="parTrans" cxnId="{1E3FC7F9-6F43-4B7A-80DE-2C37DFCD34BC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38CF9F2F-7A83-4E19-A887-7446DD92AFF3}" type="sibTrans" cxnId="{1E3FC7F9-6F43-4B7A-80DE-2C37DFCD34BC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BA6995B-9F8C-44D0-8F06-1CB018E84747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評量</a:t>
          </a:r>
        </a:p>
      </dgm:t>
    </dgm:pt>
    <dgm:pt modelId="{0EB28C64-ACD3-4EFF-82CB-7369CA24BBED}" type="parTrans" cxnId="{4B2D15A0-DA26-4898-9454-D02664D91E2A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FF99B1B-65B9-4F5F-ABF6-E8EE086E2A2B}" type="sibTrans" cxnId="{4B2D15A0-DA26-4898-9454-D02664D91E2A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EC85CA9C-0C21-40C5-BADE-0C0CDA697EB0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班級經營</a:t>
          </a:r>
        </a:p>
      </dgm:t>
    </dgm:pt>
    <dgm:pt modelId="{9647BB33-9B6D-45B5-9842-58F5BCE3ECF1}" type="parTrans" cxnId="{FFFB8EDD-4025-41A8-9B51-19FE50376CDF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27B55DE-E573-4A63-B313-B11C4E354D17}" type="sibTrans" cxnId="{FFFB8EDD-4025-41A8-9B51-19FE50376CDF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2CA0941-D0D6-4E66-A162-E594B2BDB07F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學習平台</a:t>
          </a:r>
        </a:p>
      </dgm:t>
    </dgm:pt>
    <dgm:pt modelId="{FC4DA749-3EBD-4EF4-8EC5-A755B9D0DE51}" type="parTrans" cxnId="{4C50124F-94F4-4052-B134-7AD6E01E1A69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552CD302-2519-4AC7-85FD-64ED73BD2E91}" type="sibTrans" cxnId="{4C50124F-94F4-4052-B134-7AD6E01E1A69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88ED770D-1327-4EC5-B426-A8B7D690095C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教學策略</a:t>
          </a:r>
        </a:p>
      </dgm:t>
    </dgm:pt>
    <dgm:pt modelId="{ABD08E42-EF26-47DB-96D7-19740199E66F}" type="parTrans" cxnId="{7A8DAA13-E4CC-4F8F-8A83-1B0767C54C44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8D3DDC40-5D47-4A8C-B848-5A672714B463}" type="sibTrans" cxnId="{7A8DAA13-E4CC-4F8F-8A83-1B0767C54C44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E6728161-13D9-4834-A9E6-98B631C2B44F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吸引學生</a:t>
          </a:r>
        </a:p>
      </dgm:t>
    </dgm:pt>
    <dgm:pt modelId="{75C5362F-F0EE-4FF7-865A-B5393DF8BC03}" type="sibTrans" cxnId="{1379725A-9195-4B77-8F72-D72EFE9E3B6A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73B7AA00-B1AD-4E39-8E08-E40C4716E709}" type="parTrans" cxnId="{1379725A-9195-4B77-8F72-D72EFE9E3B6A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99AFD22D-9755-4B03-8324-8A52A24F7BB9}">
      <dgm:prSet phldrT="[文字]"/>
      <dgm:spPr/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互動方式</a:t>
          </a:r>
        </a:p>
      </dgm:t>
    </dgm:pt>
    <dgm:pt modelId="{528EDAC0-A8F1-4C15-BAE8-8015AB0E77B3}" type="parTrans" cxnId="{93188F6B-40BF-4F0D-BFAA-D8CAC856C273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E3CF84AD-A5D9-49D2-BA98-FD1F0654457F}" type="sibTrans" cxnId="{93188F6B-40BF-4F0D-BFAA-D8CAC856C273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D474B53-B00D-4FA9-82C5-5A65F372DD69}">
      <dgm:prSet phldrT="[文字]"/>
      <dgm:spPr/>
      <dgm:t>
        <a:bodyPr/>
        <a:lstStyle/>
        <a:p>
          <a: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  <a:t>???</a:t>
          </a:r>
          <a:endParaRPr lang="zh-TW" altLang="en-US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2D44CC4-039A-4B26-BEA8-9863E89BBA8E}" type="parTrans" cxnId="{DF329BBF-AE1B-47E8-89F4-7ED0DA559B4B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D498739F-0998-41B3-A25B-A48603E598F8}" type="sibTrans" cxnId="{DF329BBF-AE1B-47E8-89F4-7ED0DA559B4B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506D0BF-EB76-4C68-B97E-D3EA4C784406}" type="pres">
      <dgm:prSet presAssocID="{2C5472B7-235B-436D-97B7-06FF5F8AC1D6}" presName="diagram" presStyleCnt="0">
        <dgm:presLayoutVars>
          <dgm:dir/>
          <dgm:resizeHandles/>
        </dgm:presLayoutVars>
      </dgm:prSet>
      <dgm:spPr/>
    </dgm:pt>
    <dgm:pt modelId="{6CEA920A-9F99-458C-88BA-FC2C0682CA42}" type="pres">
      <dgm:prSet presAssocID="{6A6BA1BB-6ABF-4207-8501-89CFE913986F}" presName="firstNode" presStyleLbl="node1" presStyleIdx="0" presStyleCnt="12">
        <dgm:presLayoutVars>
          <dgm:bulletEnabled val="1"/>
        </dgm:presLayoutVars>
      </dgm:prSet>
      <dgm:spPr/>
    </dgm:pt>
    <dgm:pt modelId="{AC7A775F-156E-435B-903E-D4AE0BCC3661}" type="pres">
      <dgm:prSet presAssocID="{97678615-62DB-4184-BF55-79541ECBE615}" presName="sibTrans" presStyleLbl="sibTrans2D1" presStyleIdx="0" presStyleCnt="11"/>
      <dgm:spPr/>
    </dgm:pt>
    <dgm:pt modelId="{09A39F40-680C-40CD-8789-172E545D66C2}" type="pres">
      <dgm:prSet presAssocID="{463B537A-02C0-4482-B474-5C487EE8CCAA}" presName="middleNode" presStyleCnt="0"/>
      <dgm:spPr/>
    </dgm:pt>
    <dgm:pt modelId="{5D3E33F9-292A-430D-BA5C-82E47AE10DD1}" type="pres">
      <dgm:prSet presAssocID="{463B537A-02C0-4482-B474-5C487EE8CCAA}" presName="padding" presStyleLbl="node1" presStyleIdx="0" presStyleCnt="12"/>
      <dgm:spPr/>
    </dgm:pt>
    <dgm:pt modelId="{A4163E16-F1AF-4E18-B179-84B846CC3E5E}" type="pres">
      <dgm:prSet presAssocID="{463B537A-02C0-4482-B474-5C487EE8CCAA}" presName="shape" presStyleLbl="node1" presStyleIdx="1" presStyleCnt="12">
        <dgm:presLayoutVars>
          <dgm:bulletEnabled val="1"/>
        </dgm:presLayoutVars>
      </dgm:prSet>
      <dgm:spPr/>
    </dgm:pt>
    <dgm:pt modelId="{9311990C-D481-4F47-A9F4-27B7A0A29342}" type="pres">
      <dgm:prSet presAssocID="{D13F0DF3-AC45-4033-A57C-CB828192FCE3}" presName="sibTrans" presStyleLbl="sibTrans2D1" presStyleIdx="1" presStyleCnt="11"/>
      <dgm:spPr/>
    </dgm:pt>
    <dgm:pt modelId="{FEAEC0F8-E556-4C9A-825C-BE81B7A869CF}" type="pres">
      <dgm:prSet presAssocID="{88ED770D-1327-4EC5-B426-A8B7D690095C}" presName="middleNode" presStyleCnt="0"/>
      <dgm:spPr/>
    </dgm:pt>
    <dgm:pt modelId="{38F063EB-09A3-46BD-A560-B7DA680EC745}" type="pres">
      <dgm:prSet presAssocID="{88ED770D-1327-4EC5-B426-A8B7D690095C}" presName="padding" presStyleLbl="node1" presStyleIdx="1" presStyleCnt="12"/>
      <dgm:spPr/>
    </dgm:pt>
    <dgm:pt modelId="{D7F3E20F-DE93-4AA4-A2F9-89BEF72625CD}" type="pres">
      <dgm:prSet presAssocID="{88ED770D-1327-4EC5-B426-A8B7D690095C}" presName="shape" presStyleLbl="node1" presStyleIdx="2" presStyleCnt="12">
        <dgm:presLayoutVars>
          <dgm:bulletEnabled val="1"/>
        </dgm:presLayoutVars>
      </dgm:prSet>
      <dgm:spPr/>
    </dgm:pt>
    <dgm:pt modelId="{57DBAFA4-B334-413A-9C96-DA6C1DCF40E4}" type="pres">
      <dgm:prSet presAssocID="{8D3DDC40-5D47-4A8C-B848-5A672714B463}" presName="sibTrans" presStyleLbl="sibTrans2D1" presStyleIdx="2" presStyleCnt="11"/>
      <dgm:spPr/>
    </dgm:pt>
    <dgm:pt modelId="{DBB5B83E-6A5A-4801-8E97-F85DB7002DC8}" type="pres">
      <dgm:prSet presAssocID="{C2CA0941-D0D6-4E66-A162-E594B2BDB07F}" presName="middleNode" presStyleCnt="0"/>
      <dgm:spPr/>
    </dgm:pt>
    <dgm:pt modelId="{D1AB4CB8-EEC6-44F0-9386-7A189593459D}" type="pres">
      <dgm:prSet presAssocID="{C2CA0941-D0D6-4E66-A162-E594B2BDB07F}" presName="padding" presStyleLbl="node1" presStyleIdx="2" presStyleCnt="12"/>
      <dgm:spPr/>
    </dgm:pt>
    <dgm:pt modelId="{A2E9C7DC-1C7D-4A75-9BFE-30CA7DD1419E}" type="pres">
      <dgm:prSet presAssocID="{C2CA0941-D0D6-4E66-A162-E594B2BDB07F}" presName="shape" presStyleLbl="node1" presStyleIdx="3" presStyleCnt="12">
        <dgm:presLayoutVars>
          <dgm:bulletEnabled val="1"/>
        </dgm:presLayoutVars>
      </dgm:prSet>
      <dgm:spPr/>
    </dgm:pt>
    <dgm:pt modelId="{60611713-9424-4D2B-AFFA-BD1332D0E58D}" type="pres">
      <dgm:prSet presAssocID="{552CD302-2519-4AC7-85FD-64ED73BD2E91}" presName="sibTrans" presStyleLbl="sibTrans2D1" presStyleIdx="3" presStyleCnt="11"/>
      <dgm:spPr/>
    </dgm:pt>
    <dgm:pt modelId="{7C27E7CE-72A9-49EC-9246-85A8C1615B48}" type="pres">
      <dgm:prSet presAssocID="{23C4EE43-77B6-4C71-A46A-FA31A4ADE70D}" presName="middleNode" presStyleCnt="0"/>
      <dgm:spPr/>
    </dgm:pt>
    <dgm:pt modelId="{620C966B-1D0F-45BC-BDEE-8E635C9D0FF0}" type="pres">
      <dgm:prSet presAssocID="{23C4EE43-77B6-4C71-A46A-FA31A4ADE70D}" presName="padding" presStyleLbl="node1" presStyleIdx="3" presStyleCnt="12"/>
      <dgm:spPr/>
    </dgm:pt>
    <dgm:pt modelId="{32D5FC49-14A0-43F1-B0D6-E915484AFEE5}" type="pres">
      <dgm:prSet presAssocID="{23C4EE43-77B6-4C71-A46A-FA31A4ADE70D}" presName="shape" presStyleLbl="node1" presStyleIdx="4" presStyleCnt="12">
        <dgm:presLayoutVars>
          <dgm:bulletEnabled val="1"/>
        </dgm:presLayoutVars>
      </dgm:prSet>
      <dgm:spPr/>
    </dgm:pt>
    <dgm:pt modelId="{315BCCFE-076E-4FCD-AFEB-1A2807FD76ED}" type="pres">
      <dgm:prSet presAssocID="{4CBF52FB-1B8E-4F1E-9271-794724ADE599}" presName="sibTrans" presStyleLbl="sibTrans2D1" presStyleIdx="4" presStyleCnt="11"/>
      <dgm:spPr/>
    </dgm:pt>
    <dgm:pt modelId="{23057B92-03E0-4EA2-A364-947073739689}" type="pres">
      <dgm:prSet presAssocID="{05AC087E-D6B9-4347-9ACB-D395051B9A64}" presName="middleNode" presStyleCnt="0"/>
      <dgm:spPr/>
    </dgm:pt>
    <dgm:pt modelId="{87B95922-0D17-4C41-994C-F20844F9A4B6}" type="pres">
      <dgm:prSet presAssocID="{05AC087E-D6B9-4347-9ACB-D395051B9A64}" presName="padding" presStyleLbl="node1" presStyleIdx="4" presStyleCnt="12"/>
      <dgm:spPr/>
    </dgm:pt>
    <dgm:pt modelId="{FF439835-B064-4169-9A73-60F521BD666F}" type="pres">
      <dgm:prSet presAssocID="{05AC087E-D6B9-4347-9ACB-D395051B9A64}" presName="shape" presStyleLbl="node1" presStyleIdx="5" presStyleCnt="12">
        <dgm:presLayoutVars>
          <dgm:bulletEnabled val="1"/>
        </dgm:presLayoutVars>
      </dgm:prSet>
      <dgm:spPr/>
    </dgm:pt>
    <dgm:pt modelId="{D405A16C-BEE8-415E-BCFB-5E642FE1031C}" type="pres">
      <dgm:prSet presAssocID="{E67A81FE-A8C0-4643-B0B3-6C1336A0DA23}" presName="sibTrans" presStyleLbl="sibTrans2D1" presStyleIdx="5" presStyleCnt="11"/>
      <dgm:spPr/>
    </dgm:pt>
    <dgm:pt modelId="{B674B471-D707-41FD-BF17-CC64AFF2B24E}" type="pres">
      <dgm:prSet presAssocID="{99AFD22D-9755-4B03-8324-8A52A24F7BB9}" presName="middleNode" presStyleCnt="0"/>
      <dgm:spPr/>
    </dgm:pt>
    <dgm:pt modelId="{0F08EBC9-6E10-4DFD-B0F6-15EBC2182DF8}" type="pres">
      <dgm:prSet presAssocID="{99AFD22D-9755-4B03-8324-8A52A24F7BB9}" presName="padding" presStyleLbl="node1" presStyleIdx="5" presStyleCnt="12"/>
      <dgm:spPr/>
    </dgm:pt>
    <dgm:pt modelId="{6B4D6C8E-180E-412A-A83D-E95E7D8C4DED}" type="pres">
      <dgm:prSet presAssocID="{99AFD22D-9755-4B03-8324-8A52A24F7BB9}" presName="shape" presStyleLbl="node1" presStyleIdx="6" presStyleCnt="12">
        <dgm:presLayoutVars>
          <dgm:bulletEnabled val="1"/>
        </dgm:presLayoutVars>
      </dgm:prSet>
      <dgm:spPr/>
    </dgm:pt>
    <dgm:pt modelId="{0F0ADD05-23DF-4E11-BA85-6D6E8BCEC4A1}" type="pres">
      <dgm:prSet presAssocID="{E3CF84AD-A5D9-49D2-BA98-FD1F0654457F}" presName="sibTrans" presStyleLbl="sibTrans2D1" presStyleIdx="6" presStyleCnt="11"/>
      <dgm:spPr/>
    </dgm:pt>
    <dgm:pt modelId="{36853DD9-33A8-4CF0-A8D1-B40518C95354}" type="pres">
      <dgm:prSet presAssocID="{E6728161-13D9-4834-A9E6-98B631C2B44F}" presName="middleNode" presStyleCnt="0"/>
      <dgm:spPr/>
    </dgm:pt>
    <dgm:pt modelId="{941F26F1-D442-4B78-BC16-F21ECA6F95CF}" type="pres">
      <dgm:prSet presAssocID="{E6728161-13D9-4834-A9E6-98B631C2B44F}" presName="padding" presStyleLbl="node1" presStyleIdx="6" presStyleCnt="12"/>
      <dgm:spPr/>
    </dgm:pt>
    <dgm:pt modelId="{B24B7A84-D9C8-4C8A-9973-E02BE4402477}" type="pres">
      <dgm:prSet presAssocID="{E6728161-13D9-4834-A9E6-98B631C2B44F}" presName="shape" presStyleLbl="node1" presStyleIdx="7" presStyleCnt="12">
        <dgm:presLayoutVars>
          <dgm:bulletEnabled val="1"/>
        </dgm:presLayoutVars>
      </dgm:prSet>
      <dgm:spPr/>
    </dgm:pt>
    <dgm:pt modelId="{3104D4E6-F4A3-4E61-99C7-52313ADA5197}" type="pres">
      <dgm:prSet presAssocID="{75C5362F-F0EE-4FF7-865A-B5393DF8BC03}" presName="sibTrans" presStyleLbl="sibTrans2D1" presStyleIdx="7" presStyleCnt="11"/>
      <dgm:spPr/>
    </dgm:pt>
    <dgm:pt modelId="{3078A5D0-80FC-4280-881A-F26D3C9F50B0}" type="pres">
      <dgm:prSet presAssocID="{EC85CA9C-0C21-40C5-BADE-0C0CDA697EB0}" presName="middleNode" presStyleCnt="0"/>
      <dgm:spPr/>
    </dgm:pt>
    <dgm:pt modelId="{75216A4D-9116-4A56-8D46-84E42CACD4AD}" type="pres">
      <dgm:prSet presAssocID="{EC85CA9C-0C21-40C5-BADE-0C0CDA697EB0}" presName="padding" presStyleLbl="node1" presStyleIdx="7" presStyleCnt="12"/>
      <dgm:spPr/>
    </dgm:pt>
    <dgm:pt modelId="{26E74405-D508-40FB-A633-C154C6086639}" type="pres">
      <dgm:prSet presAssocID="{EC85CA9C-0C21-40C5-BADE-0C0CDA697EB0}" presName="shape" presStyleLbl="node1" presStyleIdx="8" presStyleCnt="12">
        <dgm:presLayoutVars>
          <dgm:bulletEnabled val="1"/>
        </dgm:presLayoutVars>
      </dgm:prSet>
      <dgm:spPr/>
    </dgm:pt>
    <dgm:pt modelId="{FF5F3061-E81D-4570-9523-107C098ED23B}" type="pres">
      <dgm:prSet presAssocID="{627B55DE-E573-4A63-B313-B11C4E354D17}" presName="sibTrans" presStyleLbl="sibTrans2D1" presStyleIdx="8" presStyleCnt="11"/>
      <dgm:spPr/>
    </dgm:pt>
    <dgm:pt modelId="{583CD445-9551-4842-8E2C-EB19D2219863}" type="pres">
      <dgm:prSet presAssocID="{FD214974-C8C6-4082-8FCF-AE48C2BD6D14}" presName="middleNode" presStyleCnt="0"/>
      <dgm:spPr/>
    </dgm:pt>
    <dgm:pt modelId="{B6C15F85-56E3-4091-9876-B089EB372F45}" type="pres">
      <dgm:prSet presAssocID="{FD214974-C8C6-4082-8FCF-AE48C2BD6D14}" presName="padding" presStyleLbl="node1" presStyleIdx="8" presStyleCnt="12"/>
      <dgm:spPr/>
    </dgm:pt>
    <dgm:pt modelId="{7AC93BC3-C065-4237-A2C7-3B5DA5D52D63}" type="pres">
      <dgm:prSet presAssocID="{FD214974-C8C6-4082-8FCF-AE48C2BD6D14}" presName="shape" presStyleLbl="node1" presStyleIdx="9" presStyleCnt="12">
        <dgm:presLayoutVars>
          <dgm:bulletEnabled val="1"/>
        </dgm:presLayoutVars>
      </dgm:prSet>
      <dgm:spPr/>
    </dgm:pt>
    <dgm:pt modelId="{96A1C843-3203-4122-AC4B-45636A1AE48E}" type="pres">
      <dgm:prSet presAssocID="{38CF9F2F-7A83-4E19-A887-7446DD92AFF3}" presName="sibTrans" presStyleLbl="sibTrans2D1" presStyleIdx="9" presStyleCnt="11"/>
      <dgm:spPr/>
    </dgm:pt>
    <dgm:pt modelId="{3D2E8FFE-BF17-4EE0-B8E7-8DE559B58833}" type="pres">
      <dgm:prSet presAssocID="{DBA6995B-9F8C-44D0-8F06-1CB018E84747}" presName="middleNode" presStyleCnt="0"/>
      <dgm:spPr/>
    </dgm:pt>
    <dgm:pt modelId="{D051296D-9846-45EA-A047-8FDC838E0550}" type="pres">
      <dgm:prSet presAssocID="{DBA6995B-9F8C-44D0-8F06-1CB018E84747}" presName="padding" presStyleLbl="node1" presStyleIdx="9" presStyleCnt="12"/>
      <dgm:spPr/>
    </dgm:pt>
    <dgm:pt modelId="{2C5EA6E3-0FC8-40C8-85D4-E79A9ED451C5}" type="pres">
      <dgm:prSet presAssocID="{DBA6995B-9F8C-44D0-8F06-1CB018E84747}" presName="shape" presStyleLbl="node1" presStyleIdx="10" presStyleCnt="12">
        <dgm:presLayoutVars>
          <dgm:bulletEnabled val="1"/>
        </dgm:presLayoutVars>
      </dgm:prSet>
      <dgm:spPr/>
    </dgm:pt>
    <dgm:pt modelId="{497A999C-9D28-42A9-AAC6-3049BC6E9806}" type="pres">
      <dgm:prSet presAssocID="{CFF99B1B-65B9-4F5F-ABF6-E8EE086E2A2B}" presName="sibTrans" presStyleLbl="sibTrans2D1" presStyleIdx="10" presStyleCnt="11"/>
      <dgm:spPr/>
    </dgm:pt>
    <dgm:pt modelId="{5477CF5C-4627-42AE-96B4-9D10C319790E}" type="pres">
      <dgm:prSet presAssocID="{0D474B53-B00D-4FA9-82C5-5A65F372DD69}" presName="lastNode" presStyleLbl="node1" presStyleIdx="11" presStyleCnt="12">
        <dgm:presLayoutVars>
          <dgm:bulletEnabled val="1"/>
        </dgm:presLayoutVars>
      </dgm:prSet>
      <dgm:spPr/>
    </dgm:pt>
  </dgm:ptLst>
  <dgm:cxnLst>
    <dgm:cxn modelId="{A2834A08-C6EA-4BD0-81C3-9AAD1F53442A}" type="presOf" srcId="{DBA6995B-9F8C-44D0-8F06-1CB018E84747}" destId="{2C5EA6E3-0FC8-40C8-85D4-E79A9ED451C5}" srcOrd="0" destOrd="0" presId="urn:microsoft.com/office/officeart/2005/8/layout/bProcess2"/>
    <dgm:cxn modelId="{0C07F00E-9599-4868-84B3-6C3F28BDEDF6}" type="presOf" srcId="{2C5472B7-235B-436D-97B7-06FF5F8AC1D6}" destId="{C506D0BF-EB76-4C68-B97E-D3EA4C784406}" srcOrd="0" destOrd="0" presId="urn:microsoft.com/office/officeart/2005/8/layout/bProcess2"/>
    <dgm:cxn modelId="{84AF3210-3048-47DF-BEDF-71D3F5850C20}" type="presOf" srcId="{552CD302-2519-4AC7-85FD-64ED73BD2E91}" destId="{60611713-9424-4D2B-AFFA-BD1332D0E58D}" srcOrd="0" destOrd="0" presId="urn:microsoft.com/office/officeart/2005/8/layout/bProcess2"/>
    <dgm:cxn modelId="{7A8DAA13-E4CC-4F8F-8A83-1B0767C54C44}" srcId="{2C5472B7-235B-436D-97B7-06FF5F8AC1D6}" destId="{88ED770D-1327-4EC5-B426-A8B7D690095C}" srcOrd="2" destOrd="0" parTransId="{ABD08E42-EF26-47DB-96D7-19740199E66F}" sibTransId="{8D3DDC40-5D47-4A8C-B848-5A672714B463}"/>
    <dgm:cxn modelId="{C4C4151A-EEB2-415E-9E5B-49D45B9E6862}" type="presOf" srcId="{6A6BA1BB-6ABF-4207-8501-89CFE913986F}" destId="{6CEA920A-9F99-458C-88BA-FC2C0682CA42}" srcOrd="0" destOrd="0" presId="urn:microsoft.com/office/officeart/2005/8/layout/bProcess2"/>
    <dgm:cxn modelId="{8D04161B-27C3-4FB2-AFCF-80D822E564F0}" type="presOf" srcId="{CFF99B1B-65B9-4F5F-ABF6-E8EE086E2A2B}" destId="{497A999C-9D28-42A9-AAC6-3049BC6E9806}" srcOrd="0" destOrd="0" presId="urn:microsoft.com/office/officeart/2005/8/layout/bProcess2"/>
    <dgm:cxn modelId="{32E4342A-987A-4B03-9BC3-9C74B09E3124}" type="presOf" srcId="{97678615-62DB-4184-BF55-79541ECBE615}" destId="{AC7A775F-156E-435B-903E-D4AE0BCC3661}" srcOrd="0" destOrd="0" presId="urn:microsoft.com/office/officeart/2005/8/layout/bProcess2"/>
    <dgm:cxn modelId="{4889972D-43BE-462E-A2EA-5C99D699E3DC}" type="presOf" srcId="{0D474B53-B00D-4FA9-82C5-5A65F372DD69}" destId="{5477CF5C-4627-42AE-96B4-9D10C319790E}" srcOrd="0" destOrd="0" presId="urn:microsoft.com/office/officeart/2005/8/layout/bProcess2"/>
    <dgm:cxn modelId="{3E64B830-4B02-4A1D-BE29-A6B1387E3C6E}" type="presOf" srcId="{627B55DE-E573-4A63-B313-B11C4E354D17}" destId="{FF5F3061-E81D-4570-9523-107C098ED23B}" srcOrd="0" destOrd="0" presId="urn:microsoft.com/office/officeart/2005/8/layout/bProcess2"/>
    <dgm:cxn modelId="{DBC86F38-F046-49C5-879A-3870EBF7E701}" type="presOf" srcId="{4CBF52FB-1B8E-4F1E-9271-794724ADE599}" destId="{315BCCFE-076E-4FCD-AFEB-1A2807FD76ED}" srcOrd="0" destOrd="0" presId="urn:microsoft.com/office/officeart/2005/8/layout/bProcess2"/>
    <dgm:cxn modelId="{625E7861-1E23-4535-BE3D-CC11F73557C1}" type="presOf" srcId="{88ED770D-1327-4EC5-B426-A8B7D690095C}" destId="{D7F3E20F-DE93-4AA4-A2F9-89BEF72625CD}" srcOrd="0" destOrd="0" presId="urn:microsoft.com/office/officeart/2005/8/layout/bProcess2"/>
    <dgm:cxn modelId="{93188F6B-40BF-4F0D-BFAA-D8CAC856C273}" srcId="{2C5472B7-235B-436D-97B7-06FF5F8AC1D6}" destId="{99AFD22D-9755-4B03-8324-8A52A24F7BB9}" srcOrd="6" destOrd="0" parTransId="{528EDAC0-A8F1-4C15-BAE8-8015AB0E77B3}" sibTransId="{E3CF84AD-A5D9-49D2-BA98-FD1F0654457F}"/>
    <dgm:cxn modelId="{6780BB4E-EE24-463E-B177-DF0C09C9F997}" type="presOf" srcId="{E6728161-13D9-4834-A9E6-98B631C2B44F}" destId="{B24B7A84-D9C8-4C8A-9973-E02BE4402477}" srcOrd="0" destOrd="0" presId="urn:microsoft.com/office/officeart/2005/8/layout/bProcess2"/>
    <dgm:cxn modelId="{4C50124F-94F4-4052-B134-7AD6E01E1A69}" srcId="{2C5472B7-235B-436D-97B7-06FF5F8AC1D6}" destId="{C2CA0941-D0D6-4E66-A162-E594B2BDB07F}" srcOrd="3" destOrd="0" parTransId="{FC4DA749-3EBD-4EF4-8EC5-A755B9D0DE51}" sibTransId="{552CD302-2519-4AC7-85FD-64ED73BD2E91}"/>
    <dgm:cxn modelId="{7BE8906F-71DA-43B6-9BEF-961366F905FC}" type="presOf" srcId="{8D3DDC40-5D47-4A8C-B848-5A672714B463}" destId="{57DBAFA4-B334-413A-9C96-DA6C1DCF40E4}" srcOrd="0" destOrd="0" presId="urn:microsoft.com/office/officeart/2005/8/layout/bProcess2"/>
    <dgm:cxn modelId="{D0895C73-0F2D-457E-9898-C7CFE2770521}" type="presOf" srcId="{05AC087E-D6B9-4347-9ACB-D395051B9A64}" destId="{FF439835-B064-4169-9A73-60F521BD666F}" srcOrd="0" destOrd="0" presId="urn:microsoft.com/office/officeart/2005/8/layout/bProcess2"/>
    <dgm:cxn modelId="{44E49956-DB25-4FE5-AFF5-042531DAC857}" type="presOf" srcId="{D13F0DF3-AC45-4033-A57C-CB828192FCE3}" destId="{9311990C-D481-4F47-A9F4-27B7A0A29342}" srcOrd="0" destOrd="0" presId="urn:microsoft.com/office/officeart/2005/8/layout/bProcess2"/>
    <dgm:cxn modelId="{91744078-B149-4D3C-ADAB-79DB02752A69}" type="presOf" srcId="{FD214974-C8C6-4082-8FCF-AE48C2BD6D14}" destId="{7AC93BC3-C065-4237-A2C7-3B5DA5D52D63}" srcOrd="0" destOrd="0" presId="urn:microsoft.com/office/officeart/2005/8/layout/bProcess2"/>
    <dgm:cxn modelId="{1379725A-9195-4B77-8F72-D72EFE9E3B6A}" srcId="{2C5472B7-235B-436D-97B7-06FF5F8AC1D6}" destId="{E6728161-13D9-4834-A9E6-98B631C2B44F}" srcOrd="7" destOrd="0" parTransId="{73B7AA00-B1AD-4E39-8E08-E40C4716E709}" sibTransId="{75C5362F-F0EE-4FF7-865A-B5393DF8BC03}"/>
    <dgm:cxn modelId="{CC00E586-342D-45CB-806C-8EB0600326F2}" type="presOf" srcId="{EC85CA9C-0C21-40C5-BADE-0C0CDA697EB0}" destId="{26E74405-D508-40FB-A633-C154C6086639}" srcOrd="0" destOrd="0" presId="urn:microsoft.com/office/officeart/2005/8/layout/bProcess2"/>
    <dgm:cxn modelId="{6D5D4892-A1BD-427C-925C-1DA72A0E418F}" srcId="{2C5472B7-235B-436D-97B7-06FF5F8AC1D6}" destId="{23C4EE43-77B6-4C71-A46A-FA31A4ADE70D}" srcOrd="4" destOrd="0" parTransId="{D7A109B6-2D48-42EC-BC57-B6741D4A3660}" sibTransId="{4CBF52FB-1B8E-4F1E-9271-794724ADE599}"/>
    <dgm:cxn modelId="{37CFB096-11DE-4FB3-B4B8-8E8F8015A0D2}" type="presOf" srcId="{99AFD22D-9755-4B03-8324-8A52A24F7BB9}" destId="{6B4D6C8E-180E-412A-A83D-E95E7D8C4DED}" srcOrd="0" destOrd="0" presId="urn:microsoft.com/office/officeart/2005/8/layout/bProcess2"/>
    <dgm:cxn modelId="{15BBC19D-CF34-4BC7-B0DA-62E9B0E6122D}" srcId="{2C5472B7-235B-436D-97B7-06FF5F8AC1D6}" destId="{6A6BA1BB-6ABF-4207-8501-89CFE913986F}" srcOrd="0" destOrd="0" parTransId="{D382FA7E-EBF5-4256-B7CD-F1EB02816831}" sibTransId="{97678615-62DB-4184-BF55-79541ECBE615}"/>
    <dgm:cxn modelId="{4B2D15A0-DA26-4898-9454-D02664D91E2A}" srcId="{2C5472B7-235B-436D-97B7-06FF5F8AC1D6}" destId="{DBA6995B-9F8C-44D0-8F06-1CB018E84747}" srcOrd="10" destOrd="0" parTransId="{0EB28C64-ACD3-4EFF-82CB-7369CA24BBED}" sibTransId="{CFF99B1B-65B9-4F5F-ABF6-E8EE086E2A2B}"/>
    <dgm:cxn modelId="{C27C4BA6-C233-4039-BA18-3F7BB16D9A17}" srcId="{2C5472B7-235B-436D-97B7-06FF5F8AC1D6}" destId="{05AC087E-D6B9-4347-9ACB-D395051B9A64}" srcOrd="5" destOrd="0" parTransId="{0BFC3662-4EC4-4928-8982-7B88ED5E9F85}" sibTransId="{E67A81FE-A8C0-4643-B0B3-6C1336A0DA23}"/>
    <dgm:cxn modelId="{4B4CCEB2-F87E-4957-9C90-93672AE8B3FC}" type="presOf" srcId="{E3CF84AD-A5D9-49D2-BA98-FD1F0654457F}" destId="{0F0ADD05-23DF-4E11-BA85-6D6E8BCEC4A1}" srcOrd="0" destOrd="0" presId="urn:microsoft.com/office/officeart/2005/8/layout/bProcess2"/>
    <dgm:cxn modelId="{026099B7-0AB4-49C3-9A21-C2DD72925810}" type="presOf" srcId="{75C5362F-F0EE-4FF7-865A-B5393DF8BC03}" destId="{3104D4E6-F4A3-4E61-99C7-52313ADA5197}" srcOrd="0" destOrd="0" presId="urn:microsoft.com/office/officeart/2005/8/layout/bProcess2"/>
    <dgm:cxn modelId="{431986BB-8F97-4FB0-A7BB-127A6290768F}" srcId="{2C5472B7-235B-436D-97B7-06FF5F8AC1D6}" destId="{463B537A-02C0-4482-B474-5C487EE8CCAA}" srcOrd="1" destOrd="0" parTransId="{C4917C69-B0AC-4FEE-9C58-E13CDB94926F}" sibTransId="{D13F0DF3-AC45-4033-A57C-CB828192FCE3}"/>
    <dgm:cxn modelId="{98EE10BC-C407-44B1-ACC2-AEBA2A2A18FB}" type="presOf" srcId="{463B537A-02C0-4482-B474-5C487EE8CCAA}" destId="{A4163E16-F1AF-4E18-B179-84B846CC3E5E}" srcOrd="0" destOrd="0" presId="urn:microsoft.com/office/officeart/2005/8/layout/bProcess2"/>
    <dgm:cxn modelId="{DF329BBF-AE1B-47E8-89F4-7ED0DA559B4B}" srcId="{2C5472B7-235B-436D-97B7-06FF5F8AC1D6}" destId="{0D474B53-B00D-4FA9-82C5-5A65F372DD69}" srcOrd="11" destOrd="0" parTransId="{C2D44CC4-039A-4B26-BEA8-9863E89BBA8E}" sibTransId="{D498739F-0998-41B3-A25B-A48603E598F8}"/>
    <dgm:cxn modelId="{D9A32FC9-8B7A-4589-A929-7E90FF3D187C}" type="presOf" srcId="{C2CA0941-D0D6-4E66-A162-E594B2BDB07F}" destId="{A2E9C7DC-1C7D-4A75-9BFE-30CA7DD1419E}" srcOrd="0" destOrd="0" presId="urn:microsoft.com/office/officeart/2005/8/layout/bProcess2"/>
    <dgm:cxn modelId="{FFFB8EDD-4025-41A8-9B51-19FE50376CDF}" srcId="{2C5472B7-235B-436D-97B7-06FF5F8AC1D6}" destId="{EC85CA9C-0C21-40C5-BADE-0C0CDA697EB0}" srcOrd="8" destOrd="0" parTransId="{9647BB33-9B6D-45B5-9842-58F5BCE3ECF1}" sibTransId="{627B55DE-E573-4A63-B313-B11C4E354D17}"/>
    <dgm:cxn modelId="{08B0DFDD-038D-4D5D-A138-4D947F94BC23}" type="presOf" srcId="{23C4EE43-77B6-4C71-A46A-FA31A4ADE70D}" destId="{32D5FC49-14A0-43F1-B0D6-E915484AFEE5}" srcOrd="0" destOrd="0" presId="urn:microsoft.com/office/officeart/2005/8/layout/bProcess2"/>
    <dgm:cxn modelId="{139DC8F8-B700-417A-B605-F80F874A70B2}" type="presOf" srcId="{E67A81FE-A8C0-4643-B0B3-6C1336A0DA23}" destId="{D405A16C-BEE8-415E-BCFB-5E642FE1031C}" srcOrd="0" destOrd="0" presId="urn:microsoft.com/office/officeart/2005/8/layout/bProcess2"/>
    <dgm:cxn modelId="{1E3FC7F9-6F43-4B7A-80DE-2C37DFCD34BC}" srcId="{2C5472B7-235B-436D-97B7-06FF5F8AC1D6}" destId="{FD214974-C8C6-4082-8FCF-AE48C2BD6D14}" srcOrd="9" destOrd="0" parTransId="{BE6111C4-DF6A-49A8-B9CA-1E675B12E685}" sibTransId="{38CF9F2F-7A83-4E19-A887-7446DD92AFF3}"/>
    <dgm:cxn modelId="{1ED427FC-D105-4887-A0DA-B28FB40D7BDE}" type="presOf" srcId="{38CF9F2F-7A83-4E19-A887-7446DD92AFF3}" destId="{96A1C843-3203-4122-AC4B-45636A1AE48E}" srcOrd="0" destOrd="0" presId="urn:microsoft.com/office/officeart/2005/8/layout/bProcess2"/>
    <dgm:cxn modelId="{19C0AA71-8BDA-4D3E-A6F2-596D31E439A9}" type="presParOf" srcId="{C506D0BF-EB76-4C68-B97E-D3EA4C784406}" destId="{6CEA920A-9F99-458C-88BA-FC2C0682CA42}" srcOrd="0" destOrd="0" presId="urn:microsoft.com/office/officeart/2005/8/layout/bProcess2"/>
    <dgm:cxn modelId="{93EEB000-77FE-4653-B4F1-598DFF2BDF2F}" type="presParOf" srcId="{C506D0BF-EB76-4C68-B97E-D3EA4C784406}" destId="{AC7A775F-156E-435B-903E-D4AE0BCC3661}" srcOrd="1" destOrd="0" presId="urn:microsoft.com/office/officeart/2005/8/layout/bProcess2"/>
    <dgm:cxn modelId="{1727B54C-5AA1-43A8-BC8D-C21FA131925A}" type="presParOf" srcId="{C506D0BF-EB76-4C68-B97E-D3EA4C784406}" destId="{09A39F40-680C-40CD-8789-172E545D66C2}" srcOrd="2" destOrd="0" presId="urn:microsoft.com/office/officeart/2005/8/layout/bProcess2"/>
    <dgm:cxn modelId="{2F5C71B4-DEBE-4DBD-BF0A-A77500F3ACBD}" type="presParOf" srcId="{09A39F40-680C-40CD-8789-172E545D66C2}" destId="{5D3E33F9-292A-430D-BA5C-82E47AE10DD1}" srcOrd="0" destOrd="0" presId="urn:microsoft.com/office/officeart/2005/8/layout/bProcess2"/>
    <dgm:cxn modelId="{57AB703F-9CD0-41A0-B107-7800B11C6FFD}" type="presParOf" srcId="{09A39F40-680C-40CD-8789-172E545D66C2}" destId="{A4163E16-F1AF-4E18-B179-84B846CC3E5E}" srcOrd="1" destOrd="0" presId="urn:microsoft.com/office/officeart/2005/8/layout/bProcess2"/>
    <dgm:cxn modelId="{6446B11F-3EE2-4CBD-9752-DBDA4A822366}" type="presParOf" srcId="{C506D0BF-EB76-4C68-B97E-D3EA4C784406}" destId="{9311990C-D481-4F47-A9F4-27B7A0A29342}" srcOrd="3" destOrd="0" presId="urn:microsoft.com/office/officeart/2005/8/layout/bProcess2"/>
    <dgm:cxn modelId="{CC6B6B66-5CEF-4697-BA91-791B198A4C07}" type="presParOf" srcId="{C506D0BF-EB76-4C68-B97E-D3EA4C784406}" destId="{FEAEC0F8-E556-4C9A-825C-BE81B7A869CF}" srcOrd="4" destOrd="0" presId="urn:microsoft.com/office/officeart/2005/8/layout/bProcess2"/>
    <dgm:cxn modelId="{4D6B312F-EC5D-460E-BF75-8EF049F27143}" type="presParOf" srcId="{FEAEC0F8-E556-4C9A-825C-BE81B7A869CF}" destId="{38F063EB-09A3-46BD-A560-B7DA680EC745}" srcOrd="0" destOrd="0" presId="urn:microsoft.com/office/officeart/2005/8/layout/bProcess2"/>
    <dgm:cxn modelId="{767079B8-6B28-4328-B7B1-E73B8E54901B}" type="presParOf" srcId="{FEAEC0F8-E556-4C9A-825C-BE81B7A869CF}" destId="{D7F3E20F-DE93-4AA4-A2F9-89BEF72625CD}" srcOrd="1" destOrd="0" presId="urn:microsoft.com/office/officeart/2005/8/layout/bProcess2"/>
    <dgm:cxn modelId="{814307FF-08DE-40F7-BE14-64C430F5DDBA}" type="presParOf" srcId="{C506D0BF-EB76-4C68-B97E-D3EA4C784406}" destId="{57DBAFA4-B334-413A-9C96-DA6C1DCF40E4}" srcOrd="5" destOrd="0" presId="urn:microsoft.com/office/officeart/2005/8/layout/bProcess2"/>
    <dgm:cxn modelId="{A91EEE3A-E86A-4806-9425-4C768CCA59F8}" type="presParOf" srcId="{C506D0BF-EB76-4C68-B97E-D3EA4C784406}" destId="{DBB5B83E-6A5A-4801-8E97-F85DB7002DC8}" srcOrd="6" destOrd="0" presId="urn:microsoft.com/office/officeart/2005/8/layout/bProcess2"/>
    <dgm:cxn modelId="{A5824057-7CC0-4275-9A81-A4235E65863A}" type="presParOf" srcId="{DBB5B83E-6A5A-4801-8E97-F85DB7002DC8}" destId="{D1AB4CB8-EEC6-44F0-9386-7A189593459D}" srcOrd="0" destOrd="0" presId="urn:microsoft.com/office/officeart/2005/8/layout/bProcess2"/>
    <dgm:cxn modelId="{B399A8EE-2A7F-4705-B458-607E65EB4FA3}" type="presParOf" srcId="{DBB5B83E-6A5A-4801-8E97-F85DB7002DC8}" destId="{A2E9C7DC-1C7D-4A75-9BFE-30CA7DD1419E}" srcOrd="1" destOrd="0" presId="urn:microsoft.com/office/officeart/2005/8/layout/bProcess2"/>
    <dgm:cxn modelId="{6E22E2E3-F096-4830-972B-E19A280FCF8A}" type="presParOf" srcId="{C506D0BF-EB76-4C68-B97E-D3EA4C784406}" destId="{60611713-9424-4D2B-AFFA-BD1332D0E58D}" srcOrd="7" destOrd="0" presId="urn:microsoft.com/office/officeart/2005/8/layout/bProcess2"/>
    <dgm:cxn modelId="{18CA8302-E2EC-43D5-AD66-3A860FA96355}" type="presParOf" srcId="{C506D0BF-EB76-4C68-B97E-D3EA4C784406}" destId="{7C27E7CE-72A9-49EC-9246-85A8C1615B48}" srcOrd="8" destOrd="0" presId="urn:microsoft.com/office/officeart/2005/8/layout/bProcess2"/>
    <dgm:cxn modelId="{2E343C96-C37B-48A4-B459-63111188596B}" type="presParOf" srcId="{7C27E7CE-72A9-49EC-9246-85A8C1615B48}" destId="{620C966B-1D0F-45BC-BDEE-8E635C9D0FF0}" srcOrd="0" destOrd="0" presId="urn:microsoft.com/office/officeart/2005/8/layout/bProcess2"/>
    <dgm:cxn modelId="{BF58560D-4FA0-49F1-99D2-1A63D290EFDB}" type="presParOf" srcId="{7C27E7CE-72A9-49EC-9246-85A8C1615B48}" destId="{32D5FC49-14A0-43F1-B0D6-E915484AFEE5}" srcOrd="1" destOrd="0" presId="urn:microsoft.com/office/officeart/2005/8/layout/bProcess2"/>
    <dgm:cxn modelId="{B99E187A-CD41-4044-9811-20CACB9D05FF}" type="presParOf" srcId="{C506D0BF-EB76-4C68-B97E-D3EA4C784406}" destId="{315BCCFE-076E-4FCD-AFEB-1A2807FD76ED}" srcOrd="9" destOrd="0" presId="urn:microsoft.com/office/officeart/2005/8/layout/bProcess2"/>
    <dgm:cxn modelId="{9A57C9D0-D5C0-4C76-B71C-D1CC39667B92}" type="presParOf" srcId="{C506D0BF-EB76-4C68-B97E-D3EA4C784406}" destId="{23057B92-03E0-4EA2-A364-947073739689}" srcOrd="10" destOrd="0" presId="urn:microsoft.com/office/officeart/2005/8/layout/bProcess2"/>
    <dgm:cxn modelId="{BCE6872C-32FB-4FAE-A7E4-21F1B0CA88D6}" type="presParOf" srcId="{23057B92-03E0-4EA2-A364-947073739689}" destId="{87B95922-0D17-4C41-994C-F20844F9A4B6}" srcOrd="0" destOrd="0" presId="urn:microsoft.com/office/officeart/2005/8/layout/bProcess2"/>
    <dgm:cxn modelId="{3CAC0594-D71F-44B1-ABB7-15400B8BA4BE}" type="presParOf" srcId="{23057B92-03E0-4EA2-A364-947073739689}" destId="{FF439835-B064-4169-9A73-60F521BD666F}" srcOrd="1" destOrd="0" presId="urn:microsoft.com/office/officeart/2005/8/layout/bProcess2"/>
    <dgm:cxn modelId="{714422FD-6AD0-4C52-8AA2-9AFC0AF44A48}" type="presParOf" srcId="{C506D0BF-EB76-4C68-B97E-D3EA4C784406}" destId="{D405A16C-BEE8-415E-BCFB-5E642FE1031C}" srcOrd="11" destOrd="0" presId="urn:microsoft.com/office/officeart/2005/8/layout/bProcess2"/>
    <dgm:cxn modelId="{A872D675-7988-4336-99A4-5CA2E0134219}" type="presParOf" srcId="{C506D0BF-EB76-4C68-B97E-D3EA4C784406}" destId="{B674B471-D707-41FD-BF17-CC64AFF2B24E}" srcOrd="12" destOrd="0" presId="urn:microsoft.com/office/officeart/2005/8/layout/bProcess2"/>
    <dgm:cxn modelId="{7B765E87-5782-447D-871A-C58125920565}" type="presParOf" srcId="{B674B471-D707-41FD-BF17-CC64AFF2B24E}" destId="{0F08EBC9-6E10-4DFD-B0F6-15EBC2182DF8}" srcOrd="0" destOrd="0" presId="urn:microsoft.com/office/officeart/2005/8/layout/bProcess2"/>
    <dgm:cxn modelId="{F26306DD-879E-4281-AC9F-017F03035967}" type="presParOf" srcId="{B674B471-D707-41FD-BF17-CC64AFF2B24E}" destId="{6B4D6C8E-180E-412A-A83D-E95E7D8C4DED}" srcOrd="1" destOrd="0" presId="urn:microsoft.com/office/officeart/2005/8/layout/bProcess2"/>
    <dgm:cxn modelId="{16CEAB39-B1D2-4DE4-90F6-2B4B4F5B92CF}" type="presParOf" srcId="{C506D0BF-EB76-4C68-B97E-D3EA4C784406}" destId="{0F0ADD05-23DF-4E11-BA85-6D6E8BCEC4A1}" srcOrd="13" destOrd="0" presId="urn:microsoft.com/office/officeart/2005/8/layout/bProcess2"/>
    <dgm:cxn modelId="{320BA1DD-542B-4740-AE51-E0238565D008}" type="presParOf" srcId="{C506D0BF-EB76-4C68-B97E-D3EA4C784406}" destId="{36853DD9-33A8-4CF0-A8D1-B40518C95354}" srcOrd="14" destOrd="0" presId="urn:microsoft.com/office/officeart/2005/8/layout/bProcess2"/>
    <dgm:cxn modelId="{4D44DAEB-79DA-4725-A316-677F7952F2C5}" type="presParOf" srcId="{36853DD9-33A8-4CF0-A8D1-B40518C95354}" destId="{941F26F1-D442-4B78-BC16-F21ECA6F95CF}" srcOrd="0" destOrd="0" presId="urn:microsoft.com/office/officeart/2005/8/layout/bProcess2"/>
    <dgm:cxn modelId="{156919B2-F146-4950-A05C-276C765B5D67}" type="presParOf" srcId="{36853DD9-33A8-4CF0-A8D1-B40518C95354}" destId="{B24B7A84-D9C8-4C8A-9973-E02BE4402477}" srcOrd="1" destOrd="0" presId="urn:microsoft.com/office/officeart/2005/8/layout/bProcess2"/>
    <dgm:cxn modelId="{F62432FF-B181-4044-A5DB-75CF8E3344E7}" type="presParOf" srcId="{C506D0BF-EB76-4C68-B97E-D3EA4C784406}" destId="{3104D4E6-F4A3-4E61-99C7-52313ADA5197}" srcOrd="15" destOrd="0" presId="urn:microsoft.com/office/officeart/2005/8/layout/bProcess2"/>
    <dgm:cxn modelId="{D43C0B32-293F-42EF-8F5E-C30BFBBEDF32}" type="presParOf" srcId="{C506D0BF-EB76-4C68-B97E-D3EA4C784406}" destId="{3078A5D0-80FC-4280-881A-F26D3C9F50B0}" srcOrd="16" destOrd="0" presId="urn:microsoft.com/office/officeart/2005/8/layout/bProcess2"/>
    <dgm:cxn modelId="{E945EE9D-9B73-43A8-ADCF-3FA367EB7093}" type="presParOf" srcId="{3078A5D0-80FC-4280-881A-F26D3C9F50B0}" destId="{75216A4D-9116-4A56-8D46-84E42CACD4AD}" srcOrd="0" destOrd="0" presId="urn:microsoft.com/office/officeart/2005/8/layout/bProcess2"/>
    <dgm:cxn modelId="{01E876A2-D76E-4620-87CB-1356DEC90DFE}" type="presParOf" srcId="{3078A5D0-80FC-4280-881A-F26D3C9F50B0}" destId="{26E74405-D508-40FB-A633-C154C6086639}" srcOrd="1" destOrd="0" presId="urn:microsoft.com/office/officeart/2005/8/layout/bProcess2"/>
    <dgm:cxn modelId="{EA96C50F-1C52-4BB1-8EDF-8202DF8C40C4}" type="presParOf" srcId="{C506D0BF-EB76-4C68-B97E-D3EA4C784406}" destId="{FF5F3061-E81D-4570-9523-107C098ED23B}" srcOrd="17" destOrd="0" presId="urn:microsoft.com/office/officeart/2005/8/layout/bProcess2"/>
    <dgm:cxn modelId="{8A8C1432-07B2-4BBA-A3D6-DEBFD332255A}" type="presParOf" srcId="{C506D0BF-EB76-4C68-B97E-D3EA4C784406}" destId="{583CD445-9551-4842-8E2C-EB19D2219863}" srcOrd="18" destOrd="0" presId="urn:microsoft.com/office/officeart/2005/8/layout/bProcess2"/>
    <dgm:cxn modelId="{26511221-4122-42D9-A07B-6AE59A39A143}" type="presParOf" srcId="{583CD445-9551-4842-8E2C-EB19D2219863}" destId="{B6C15F85-56E3-4091-9876-B089EB372F45}" srcOrd="0" destOrd="0" presId="urn:microsoft.com/office/officeart/2005/8/layout/bProcess2"/>
    <dgm:cxn modelId="{867E6B2B-312F-45B2-88A6-FD69EE75931B}" type="presParOf" srcId="{583CD445-9551-4842-8E2C-EB19D2219863}" destId="{7AC93BC3-C065-4237-A2C7-3B5DA5D52D63}" srcOrd="1" destOrd="0" presId="urn:microsoft.com/office/officeart/2005/8/layout/bProcess2"/>
    <dgm:cxn modelId="{C9E2C430-0E3C-4BF4-A6E4-FBE5C37C2B76}" type="presParOf" srcId="{C506D0BF-EB76-4C68-B97E-D3EA4C784406}" destId="{96A1C843-3203-4122-AC4B-45636A1AE48E}" srcOrd="19" destOrd="0" presId="urn:microsoft.com/office/officeart/2005/8/layout/bProcess2"/>
    <dgm:cxn modelId="{A60F6707-CBF9-4316-9103-914341E30942}" type="presParOf" srcId="{C506D0BF-EB76-4C68-B97E-D3EA4C784406}" destId="{3D2E8FFE-BF17-4EE0-B8E7-8DE559B58833}" srcOrd="20" destOrd="0" presId="urn:microsoft.com/office/officeart/2005/8/layout/bProcess2"/>
    <dgm:cxn modelId="{BC33564B-32DE-4BCB-A5B3-0C7A43E75E79}" type="presParOf" srcId="{3D2E8FFE-BF17-4EE0-B8E7-8DE559B58833}" destId="{D051296D-9846-45EA-A047-8FDC838E0550}" srcOrd="0" destOrd="0" presId="urn:microsoft.com/office/officeart/2005/8/layout/bProcess2"/>
    <dgm:cxn modelId="{3DB85713-B457-4353-8C45-767DDAA0FB9B}" type="presParOf" srcId="{3D2E8FFE-BF17-4EE0-B8E7-8DE559B58833}" destId="{2C5EA6E3-0FC8-40C8-85D4-E79A9ED451C5}" srcOrd="1" destOrd="0" presId="urn:microsoft.com/office/officeart/2005/8/layout/bProcess2"/>
    <dgm:cxn modelId="{C6CD5CBF-1B38-432B-9775-93BF5FAA041D}" type="presParOf" srcId="{C506D0BF-EB76-4C68-B97E-D3EA4C784406}" destId="{497A999C-9D28-42A9-AAC6-3049BC6E9806}" srcOrd="21" destOrd="0" presId="urn:microsoft.com/office/officeart/2005/8/layout/bProcess2"/>
    <dgm:cxn modelId="{143CE7AF-5EFE-451C-A323-7CA399D3E614}" type="presParOf" srcId="{C506D0BF-EB76-4C68-B97E-D3EA4C784406}" destId="{5477CF5C-4627-42AE-96B4-9D10C319790E}" srcOrd="2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F16FF9-C448-4267-B295-68339DD14114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C5163E1-2949-44DA-A0D7-8489A76CF1BD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還沒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下課</a:t>
          </a:r>
        </a:p>
      </dgm:t>
    </dgm:pt>
    <dgm:pt modelId="{5E0A627B-8437-4541-B8AA-C7A0A014F9A2}" type="parTrans" cxnId="{18843F7A-916B-4EE4-8EB5-723A21A2AFC6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9A1A84EC-EE97-4B89-B032-E707D5E6D07B}" type="sibTrans" cxnId="{18843F7A-916B-4EE4-8EB5-723A21A2AFC6}">
      <dgm:prSet/>
      <dgm:spPr>
        <a:blipFill dpi="0" rotWithShape="1">
          <a:blip xmlns:r="http://schemas.openxmlformats.org/officeDocument/2006/relationships" r:embed="rId1"/>
          <a:srcRect/>
          <a:stretch>
            <a:fillRect l="17" t="-17025" r="-17" b="-56975"/>
          </a:stretch>
        </a:blipFill>
      </dgm:spPr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FF670F6-4FF0-407B-AE98-19144837BED9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聽不懂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啊</a:t>
          </a:r>
          <a: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  <a:t>!</a:t>
          </a:r>
          <a:endParaRPr lang="zh-TW" altLang="en-US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6BA8D8F-3DB7-48F3-85B6-93DA49D36B5E}" type="parTrans" cxnId="{3DCB8AB2-6BED-467A-8D43-A34F69AA9F8B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2A0AD86-56BC-4F86-884A-288BF5790BFD}" type="sibTrans" cxnId="{3DCB8AB2-6BED-467A-8D43-A34F69AA9F8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0BF5F1C1-6A34-4FA5-9060-A141A5156807}">
      <dgm:prSet phldrT="[文字]"/>
      <dgm:spPr>
        <a:solidFill>
          <a:srgbClr val="FF00FF"/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好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好玩</a:t>
          </a:r>
        </a:p>
      </dgm:t>
    </dgm:pt>
    <dgm:pt modelId="{5448E5A0-A8A2-4189-9F29-1E9F5811E5E1}" type="parTrans" cxnId="{48E730DC-C728-4590-A041-B42D08BFB0A0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16A3E2F0-9B96-4938-9FDE-BAA7ADFBA24D}" type="sibTrans" cxnId="{48E730DC-C728-4590-A041-B42D08BFB0A0}">
      <dgm:prSet/>
      <dgm:spPr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</dgm:spPr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246E8302-FD69-4130-8CB0-4330FF4100BA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嘿</a:t>
          </a:r>
          <a:b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這是</a:t>
          </a:r>
          <a: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  <a:t>?</a:t>
          </a:r>
          <a:endParaRPr lang="zh-TW" altLang="en-US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9105A48F-78CD-4E09-A712-60BD079DA9D0}" type="parTrans" cxnId="{B48E3F06-CF7C-4910-B985-D6C5BDCBDE32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C1B141FE-2D1F-4535-9F98-9249B95A7EE2}" type="sibTrans" cxnId="{B48E3F06-CF7C-4910-B985-D6C5BDCBDE32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94" t="-540" r="-23806" b="540"/>
          </a:stretch>
        </a:blipFill>
      </dgm:spPr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67AF44E2-60BA-49D6-AD92-BC5EA5E8F32D}">
      <dgm:prSet phldrT="[文字]"/>
      <dgm:spPr>
        <a:solidFill>
          <a:schemeClr val="tx1"/>
        </a:solidFill>
      </dgm:spPr>
      <dgm:t>
        <a:bodyPr/>
        <a:lstStyle/>
        <a:p>
          <a:r>
            <a: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rPr>
            <a:t>只能比讚</a:t>
          </a:r>
          <a:r>
            <a:rPr lang="en-US" altLang="zh-TW" dirty="0">
              <a:latin typeface="華康儷中黑" panose="020B0509000000000000" pitchFamily="49" charset="-120"/>
              <a:ea typeface="華康儷中黑" panose="020B0509000000000000" pitchFamily="49" charset="-120"/>
            </a:rPr>
            <a:t>!</a:t>
          </a:r>
          <a:endParaRPr lang="zh-TW" altLang="en-US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B093C86A-26C8-4B61-82E3-93DE4E6246D3}" type="parTrans" cxnId="{1D1732AF-DB95-4C5D-A639-D879CC10F092}">
      <dgm:prSet/>
      <dgm:spPr/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FF55E03-73CB-45EA-ADA5-96D80AAD983D}" type="sibTrans" cxnId="{1D1732AF-DB95-4C5D-A639-D879CC10F092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" t="-1513" r="-17" b="-26487"/>
          </a:stretch>
        </a:blipFill>
      </dgm:spPr>
      <dgm:t>
        <a:bodyPr/>
        <a:lstStyle/>
        <a:p>
          <a:endParaRPr lang="zh-TW" altLang="en-US">
            <a:latin typeface="華康儷中黑" panose="020B0509000000000000" pitchFamily="49" charset="-120"/>
            <a:ea typeface="華康儷中黑" panose="020B0509000000000000" pitchFamily="49" charset="-120"/>
          </a:endParaRPr>
        </a:p>
      </dgm:t>
    </dgm:pt>
    <dgm:pt modelId="{4A7B464A-50A2-4898-B56B-8D58BA963FC3}" type="pres">
      <dgm:prSet presAssocID="{2BF16FF9-C448-4267-B295-68339DD14114}" presName="Name0" presStyleCnt="0">
        <dgm:presLayoutVars>
          <dgm:chMax val="21"/>
          <dgm:chPref val="21"/>
        </dgm:presLayoutVars>
      </dgm:prSet>
      <dgm:spPr/>
    </dgm:pt>
    <dgm:pt modelId="{DE2CFF83-6214-4595-8DDE-1347DECFDF06}" type="pres">
      <dgm:prSet presAssocID="{CC5163E1-2949-44DA-A0D7-8489A76CF1BD}" presName="text1" presStyleCnt="0"/>
      <dgm:spPr/>
    </dgm:pt>
    <dgm:pt modelId="{8D0B7871-8F5F-41E1-A73E-18234973C756}" type="pres">
      <dgm:prSet presAssocID="{CC5163E1-2949-44DA-A0D7-8489A76CF1B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FE72E17-A01F-47F7-9F6F-099236DFE093}" type="pres">
      <dgm:prSet presAssocID="{CC5163E1-2949-44DA-A0D7-8489A76CF1BD}" presName="textaccent1" presStyleCnt="0"/>
      <dgm:spPr/>
    </dgm:pt>
    <dgm:pt modelId="{64539B65-1C8D-48FC-AAFC-7EA6A236E805}" type="pres">
      <dgm:prSet presAssocID="{CC5163E1-2949-44DA-A0D7-8489A76CF1BD}" presName="accentRepeatNode" presStyleLbl="solidAlignAcc1" presStyleIdx="0" presStyleCnt="10"/>
      <dgm:spPr/>
    </dgm:pt>
    <dgm:pt modelId="{DEE457B9-A611-4583-9AF8-AA54888E4870}" type="pres">
      <dgm:prSet presAssocID="{9A1A84EC-EE97-4B89-B032-E707D5E6D07B}" presName="image1" presStyleCnt="0"/>
      <dgm:spPr/>
    </dgm:pt>
    <dgm:pt modelId="{1C288080-6975-4657-BFB7-21700FD50D44}" type="pres">
      <dgm:prSet presAssocID="{9A1A84EC-EE97-4B89-B032-E707D5E6D07B}" presName="imageRepeatNode" presStyleLbl="alignAcc1" presStyleIdx="0" presStyleCnt="5"/>
      <dgm:spPr/>
    </dgm:pt>
    <dgm:pt modelId="{6954CB3E-75EC-4E93-AB07-1FBD501F222A}" type="pres">
      <dgm:prSet presAssocID="{9A1A84EC-EE97-4B89-B032-E707D5E6D07B}" presName="imageaccent1" presStyleCnt="0"/>
      <dgm:spPr/>
    </dgm:pt>
    <dgm:pt modelId="{78500EE7-DE31-480A-9B0A-BE51EFAA6CF1}" type="pres">
      <dgm:prSet presAssocID="{9A1A84EC-EE97-4B89-B032-E707D5E6D07B}" presName="accentRepeatNode" presStyleLbl="solidAlignAcc1" presStyleIdx="1" presStyleCnt="10"/>
      <dgm:spPr/>
    </dgm:pt>
    <dgm:pt modelId="{154932D5-1274-4388-90A5-B851270F131E}" type="pres">
      <dgm:prSet presAssocID="{246E8302-FD69-4130-8CB0-4330FF4100BA}" presName="text2" presStyleCnt="0"/>
      <dgm:spPr/>
    </dgm:pt>
    <dgm:pt modelId="{9C543F87-7D85-4997-8B05-F13052DDD539}" type="pres">
      <dgm:prSet presAssocID="{246E8302-FD69-4130-8CB0-4330FF4100BA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D97CA80-3C67-4FC8-9B2E-1B5DD6BE17FF}" type="pres">
      <dgm:prSet presAssocID="{246E8302-FD69-4130-8CB0-4330FF4100BA}" presName="textaccent2" presStyleCnt="0"/>
      <dgm:spPr/>
    </dgm:pt>
    <dgm:pt modelId="{930D76C9-BEE3-4FCE-A77C-9821DD5A78C0}" type="pres">
      <dgm:prSet presAssocID="{246E8302-FD69-4130-8CB0-4330FF4100BA}" presName="accentRepeatNode" presStyleLbl="solidAlignAcc1" presStyleIdx="2" presStyleCnt="10"/>
      <dgm:spPr/>
    </dgm:pt>
    <dgm:pt modelId="{7514FAE2-60C8-44B0-87EA-60AA61BB62AA}" type="pres">
      <dgm:prSet presAssocID="{C1B141FE-2D1F-4535-9F98-9249B95A7EE2}" presName="image2" presStyleCnt="0"/>
      <dgm:spPr/>
    </dgm:pt>
    <dgm:pt modelId="{BB61043B-D130-4727-AF54-94D3C2C76D71}" type="pres">
      <dgm:prSet presAssocID="{C1B141FE-2D1F-4535-9F98-9249B95A7EE2}" presName="imageRepeatNode" presStyleLbl="alignAcc1" presStyleIdx="1" presStyleCnt="5" custLinFactNeighborX="-463" custLinFactNeighborY="1620"/>
      <dgm:spPr/>
    </dgm:pt>
    <dgm:pt modelId="{B4BCA03E-0461-42D6-A79A-5EE5EAADF0F1}" type="pres">
      <dgm:prSet presAssocID="{C1B141FE-2D1F-4535-9F98-9249B95A7EE2}" presName="imageaccent2" presStyleCnt="0"/>
      <dgm:spPr/>
    </dgm:pt>
    <dgm:pt modelId="{54F3287E-6FF6-47FD-8222-C5DE310D465E}" type="pres">
      <dgm:prSet presAssocID="{C1B141FE-2D1F-4535-9F98-9249B95A7EE2}" presName="accentRepeatNode" presStyleLbl="solidAlignAcc1" presStyleIdx="3" presStyleCnt="10"/>
      <dgm:spPr/>
    </dgm:pt>
    <dgm:pt modelId="{CC3F9921-D17C-4ABC-B0F1-1516933AD5FB}" type="pres">
      <dgm:prSet presAssocID="{6FF670F6-4FF0-407B-AE98-19144837BED9}" presName="text3" presStyleCnt="0"/>
      <dgm:spPr/>
    </dgm:pt>
    <dgm:pt modelId="{DEA72D9F-09BF-48BF-AE59-2E0D1F662508}" type="pres">
      <dgm:prSet presAssocID="{6FF670F6-4FF0-407B-AE98-19144837BED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A0EFEF90-BD30-41EC-AF4F-EC1D0783622A}" type="pres">
      <dgm:prSet presAssocID="{6FF670F6-4FF0-407B-AE98-19144837BED9}" presName="textaccent3" presStyleCnt="0"/>
      <dgm:spPr/>
    </dgm:pt>
    <dgm:pt modelId="{0650405E-21FF-4283-8D3B-3729AD1F8907}" type="pres">
      <dgm:prSet presAssocID="{6FF670F6-4FF0-407B-AE98-19144837BED9}" presName="accentRepeatNode" presStyleLbl="solidAlignAcc1" presStyleIdx="4" presStyleCnt="10"/>
      <dgm:spPr/>
    </dgm:pt>
    <dgm:pt modelId="{86AE6920-B412-435E-92FF-FB478795A6D8}" type="pres">
      <dgm:prSet presAssocID="{02A0AD86-56BC-4F86-884A-288BF5790BFD}" presName="image3" presStyleCnt="0"/>
      <dgm:spPr/>
    </dgm:pt>
    <dgm:pt modelId="{EE43F9C6-F47B-4397-96E7-FAB3B763BBF4}" type="pres">
      <dgm:prSet presAssocID="{02A0AD86-56BC-4F86-884A-288BF5790BFD}" presName="imageRepeatNode" presStyleLbl="alignAcc1" presStyleIdx="2" presStyleCnt="5"/>
      <dgm:spPr/>
    </dgm:pt>
    <dgm:pt modelId="{2CCCC2B4-1346-4A4E-9DF8-9BF6D436C6B3}" type="pres">
      <dgm:prSet presAssocID="{02A0AD86-56BC-4F86-884A-288BF5790BFD}" presName="imageaccent3" presStyleCnt="0"/>
      <dgm:spPr/>
    </dgm:pt>
    <dgm:pt modelId="{A8C83454-9743-4644-AD3D-4843D5524739}" type="pres">
      <dgm:prSet presAssocID="{02A0AD86-56BC-4F86-884A-288BF5790BFD}" presName="accentRepeatNode" presStyleLbl="solidAlignAcc1" presStyleIdx="5" presStyleCnt="10"/>
      <dgm:spPr/>
    </dgm:pt>
    <dgm:pt modelId="{638F4187-C9B6-4BF5-9543-E83304C3B741}" type="pres">
      <dgm:prSet presAssocID="{0BF5F1C1-6A34-4FA5-9060-A141A5156807}" presName="text4" presStyleCnt="0"/>
      <dgm:spPr/>
    </dgm:pt>
    <dgm:pt modelId="{B5A52F45-6701-434C-A6CE-A882E7CE9145}" type="pres">
      <dgm:prSet presAssocID="{0BF5F1C1-6A34-4FA5-9060-A141A5156807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FB75E54-17B0-40AF-9A58-363268AAE70C}" type="pres">
      <dgm:prSet presAssocID="{0BF5F1C1-6A34-4FA5-9060-A141A5156807}" presName="textaccent4" presStyleCnt="0"/>
      <dgm:spPr/>
    </dgm:pt>
    <dgm:pt modelId="{BC792C91-87A1-4FA5-89BB-FD6796332CB2}" type="pres">
      <dgm:prSet presAssocID="{0BF5F1C1-6A34-4FA5-9060-A141A5156807}" presName="accentRepeatNode" presStyleLbl="solidAlignAcc1" presStyleIdx="6" presStyleCnt="10"/>
      <dgm:spPr/>
    </dgm:pt>
    <dgm:pt modelId="{E0538810-1BBB-4C1D-ACF2-ECF9585436EC}" type="pres">
      <dgm:prSet presAssocID="{16A3E2F0-9B96-4938-9FDE-BAA7ADFBA24D}" presName="image4" presStyleCnt="0"/>
      <dgm:spPr/>
    </dgm:pt>
    <dgm:pt modelId="{20F854EF-4F4F-461E-B905-0793C2018163}" type="pres">
      <dgm:prSet presAssocID="{16A3E2F0-9B96-4938-9FDE-BAA7ADFBA24D}" presName="imageRepeatNode" presStyleLbl="alignAcc1" presStyleIdx="3" presStyleCnt="5"/>
      <dgm:spPr/>
    </dgm:pt>
    <dgm:pt modelId="{AAB03233-CE53-4550-BEFF-E7BFA7B4F5CD}" type="pres">
      <dgm:prSet presAssocID="{16A3E2F0-9B96-4938-9FDE-BAA7ADFBA24D}" presName="imageaccent4" presStyleCnt="0"/>
      <dgm:spPr/>
    </dgm:pt>
    <dgm:pt modelId="{9C4AEF2C-AF3B-4BF6-850B-EA9E41CBE2E7}" type="pres">
      <dgm:prSet presAssocID="{16A3E2F0-9B96-4938-9FDE-BAA7ADFBA24D}" presName="accentRepeatNode" presStyleLbl="solidAlignAcc1" presStyleIdx="7" presStyleCnt="10"/>
      <dgm:spPr/>
    </dgm:pt>
    <dgm:pt modelId="{A9A28C9C-C164-4D4B-859C-4D54115B3BA5}" type="pres">
      <dgm:prSet presAssocID="{67AF44E2-60BA-49D6-AD92-BC5EA5E8F32D}" presName="text5" presStyleCnt="0"/>
      <dgm:spPr/>
    </dgm:pt>
    <dgm:pt modelId="{155DBAC1-2D6C-4145-9ED9-2C337A4B34FF}" type="pres">
      <dgm:prSet presAssocID="{67AF44E2-60BA-49D6-AD92-BC5EA5E8F32D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6734462-834D-44B2-9A28-B6AAAE5192F1}" type="pres">
      <dgm:prSet presAssocID="{67AF44E2-60BA-49D6-AD92-BC5EA5E8F32D}" presName="textaccent5" presStyleCnt="0"/>
      <dgm:spPr/>
    </dgm:pt>
    <dgm:pt modelId="{A39E9E08-B02A-43DD-AB32-E9BF4F04AF88}" type="pres">
      <dgm:prSet presAssocID="{67AF44E2-60BA-49D6-AD92-BC5EA5E8F32D}" presName="accentRepeatNode" presStyleLbl="solidAlignAcc1" presStyleIdx="8" presStyleCnt="10"/>
      <dgm:spPr/>
    </dgm:pt>
    <dgm:pt modelId="{997CF61E-EE50-48CE-ACD2-85092178199F}" type="pres">
      <dgm:prSet presAssocID="{4FF55E03-73CB-45EA-ADA5-96D80AAD983D}" presName="image5" presStyleCnt="0"/>
      <dgm:spPr/>
    </dgm:pt>
    <dgm:pt modelId="{BBDC9009-01A7-4697-9864-43693C1D258C}" type="pres">
      <dgm:prSet presAssocID="{4FF55E03-73CB-45EA-ADA5-96D80AAD983D}" presName="imageRepeatNode" presStyleLbl="alignAcc1" presStyleIdx="4" presStyleCnt="5"/>
      <dgm:spPr/>
    </dgm:pt>
    <dgm:pt modelId="{A1D02D93-6087-49AA-B950-77C120C9E246}" type="pres">
      <dgm:prSet presAssocID="{4FF55E03-73CB-45EA-ADA5-96D80AAD983D}" presName="imageaccent5" presStyleCnt="0"/>
      <dgm:spPr/>
    </dgm:pt>
    <dgm:pt modelId="{058610F9-05C4-414B-A817-55134896A7E8}" type="pres">
      <dgm:prSet presAssocID="{4FF55E03-73CB-45EA-ADA5-96D80AAD983D}" presName="accentRepeatNode" presStyleLbl="solidAlignAcc1" presStyleIdx="9" presStyleCnt="10"/>
      <dgm:spPr/>
    </dgm:pt>
  </dgm:ptLst>
  <dgm:cxnLst>
    <dgm:cxn modelId="{B48E3F06-CF7C-4910-B985-D6C5BDCBDE32}" srcId="{2BF16FF9-C448-4267-B295-68339DD14114}" destId="{246E8302-FD69-4130-8CB0-4330FF4100BA}" srcOrd="1" destOrd="0" parTransId="{9105A48F-78CD-4E09-A712-60BD079DA9D0}" sibTransId="{C1B141FE-2D1F-4535-9F98-9249B95A7EE2}"/>
    <dgm:cxn modelId="{04F33F23-9DC2-4436-A447-5D2FFA0C2970}" type="presOf" srcId="{4FF55E03-73CB-45EA-ADA5-96D80AAD983D}" destId="{BBDC9009-01A7-4697-9864-43693C1D258C}" srcOrd="0" destOrd="0" presId="urn:microsoft.com/office/officeart/2008/layout/HexagonCluster"/>
    <dgm:cxn modelId="{418FE15F-858D-49EE-A574-A49E2C6568BB}" type="presOf" srcId="{02A0AD86-56BC-4F86-884A-288BF5790BFD}" destId="{EE43F9C6-F47B-4397-96E7-FAB3B763BBF4}" srcOrd="0" destOrd="0" presId="urn:microsoft.com/office/officeart/2008/layout/HexagonCluster"/>
    <dgm:cxn modelId="{DA3FA24B-E44A-40E4-AEEE-154296610E97}" type="presOf" srcId="{16A3E2F0-9B96-4938-9FDE-BAA7ADFBA24D}" destId="{20F854EF-4F4F-461E-B905-0793C2018163}" srcOrd="0" destOrd="0" presId="urn:microsoft.com/office/officeart/2008/layout/HexagonCluster"/>
    <dgm:cxn modelId="{18843F7A-916B-4EE4-8EB5-723A21A2AFC6}" srcId="{2BF16FF9-C448-4267-B295-68339DD14114}" destId="{CC5163E1-2949-44DA-A0D7-8489A76CF1BD}" srcOrd="0" destOrd="0" parTransId="{5E0A627B-8437-4541-B8AA-C7A0A014F9A2}" sibTransId="{9A1A84EC-EE97-4B89-B032-E707D5E6D07B}"/>
    <dgm:cxn modelId="{B51F9C86-753E-4288-8C1E-C1A046F428C1}" type="presOf" srcId="{9A1A84EC-EE97-4B89-B032-E707D5E6D07B}" destId="{1C288080-6975-4657-BFB7-21700FD50D44}" srcOrd="0" destOrd="0" presId="urn:microsoft.com/office/officeart/2008/layout/HexagonCluster"/>
    <dgm:cxn modelId="{6ED35893-0B10-40AD-B8D1-F022A18B6985}" type="presOf" srcId="{67AF44E2-60BA-49D6-AD92-BC5EA5E8F32D}" destId="{155DBAC1-2D6C-4145-9ED9-2C337A4B34FF}" srcOrd="0" destOrd="0" presId="urn:microsoft.com/office/officeart/2008/layout/HexagonCluster"/>
    <dgm:cxn modelId="{BD5EF193-30FF-471F-8276-5C7ED7D5C2D1}" type="presOf" srcId="{C1B141FE-2D1F-4535-9F98-9249B95A7EE2}" destId="{BB61043B-D130-4727-AF54-94D3C2C76D71}" srcOrd="0" destOrd="0" presId="urn:microsoft.com/office/officeart/2008/layout/HexagonCluster"/>
    <dgm:cxn modelId="{1D1732AF-DB95-4C5D-A639-D879CC10F092}" srcId="{2BF16FF9-C448-4267-B295-68339DD14114}" destId="{67AF44E2-60BA-49D6-AD92-BC5EA5E8F32D}" srcOrd="4" destOrd="0" parTransId="{B093C86A-26C8-4B61-82E3-93DE4E6246D3}" sibTransId="{4FF55E03-73CB-45EA-ADA5-96D80AAD983D}"/>
    <dgm:cxn modelId="{3DCB8AB2-6BED-467A-8D43-A34F69AA9F8B}" srcId="{2BF16FF9-C448-4267-B295-68339DD14114}" destId="{6FF670F6-4FF0-407B-AE98-19144837BED9}" srcOrd="2" destOrd="0" parTransId="{66BA8D8F-3DB7-48F3-85B6-93DA49D36B5E}" sibTransId="{02A0AD86-56BC-4F86-884A-288BF5790BFD}"/>
    <dgm:cxn modelId="{AEC39BD4-A2A3-4794-B53B-78984D925369}" type="presOf" srcId="{246E8302-FD69-4130-8CB0-4330FF4100BA}" destId="{9C543F87-7D85-4997-8B05-F13052DDD539}" srcOrd="0" destOrd="0" presId="urn:microsoft.com/office/officeart/2008/layout/HexagonCluster"/>
    <dgm:cxn modelId="{48E730DC-C728-4590-A041-B42D08BFB0A0}" srcId="{2BF16FF9-C448-4267-B295-68339DD14114}" destId="{0BF5F1C1-6A34-4FA5-9060-A141A5156807}" srcOrd="3" destOrd="0" parTransId="{5448E5A0-A8A2-4189-9F29-1E9F5811E5E1}" sibTransId="{16A3E2F0-9B96-4938-9FDE-BAA7ADFBA24D}"/>
    <dgm:cxn modelId="{06E788E1-E949-4980-A591-B9BFC674D1F1}" type="presOf" srcId="{CC5163E1-2949-44DA-A0D7-8489A76CF1BD}" destId="{8D0B7871-8F5F-41E1-A73E-18234973C756}" srcOrd="0" destOrd="0" presId="urn:microsoft.com/office/officeart/2008/layout/HexagonCluster"/>
    <dgm:cxn modelId="{931FC6F6-FDB2-47EA-8C73-349FF8768D3A}" type="presOf" srcId="{6FF670F6-4FF0-407B-AE98-19144837BED9}" destId="{DEA72D9F-09BF-48BF-AE59-2E0D1F662508}" srcOrd="0" destOrd="0" presId="urn:microsoft.com/office/officeart/2008/layout/HexagonCluster"/>
    <dgm:cxn modelId="{7681F7FA-CD64-4A43-BEAD-423251F97AD1}" type="presOf" srcId="{2BF16FF9-C448-4267-B295-68339DD14114}" destId="{4A7B464A-50A2-4898-B56B-8D58BA963FC3}" srcOrd="0" destOrd="0" presId="urn:microsoft.com/office/officeart/2008/layout/HexagonCluster"/>
    <dgm:cxn modelId="{E73FABFE-8AE3-4CEC-80BF-AE3F87F9FEA5}" type="presOf" srcId="{0BF5F1C1-6A34-4FA5-9060-A141A5156807}" destId="{B5A52F45-6701-434C-A6CE-A882E7CE9145}" srcOrd="0" destOrd="0" presId="urn:microsoft.com/office/officeart/2008/layout/HexagonCluster"/>
    <dgm:cxn modelId="{40B2271A-BCCA-48EA-9101-2CEF79F25BBA}" type="presParOf" srcId="{4A7B464A-50A2-4898-B56B-8D58BA963FC3}" destId="{DE2CFF83-6214-4595-8DDE-1347DECFDF06}" srcOrd="0" destOrd="0" presId="urn:microsoft.com/office/officeart/2008/layout/HexagonCluster"/>
    <dgm:cxn modelId="{9B9A782E-2A28-428C-A579-17870489B471}" type="presParOf" srcId="{DE2CFF83-6214-4595-8DDE-1347DECFDF06}" destId="{8D0B7871-8F5F-41E1-A73E-18234973C756}" srcOrd="0" destOrd="0" presId="urn:microsoft.com/office/officeart/2008/layout/HexagonCluster"/>
    <dgm:cxn modelId="{8F560D34-38BA-4E41-A5D9-0D1EC79B49F9}" type="presParOf" srcId="{4A7B464A-50A2-4898-B56B-8D58BA963FC3}" destId="{6FE72E17-A01F-47F7-9F6F-099236DFE093}" srcOrd="1" destOrd="0" presId="urn:microsoft.com/office/officeart/2008/layout/HexagonCluster"/>
    <dgm:cxn modelId="{D606E4A4-9110-46B5-9A54-688730D5B535}" type="presParOf" srcId="{6FE72E17-A01F-47F7-9F6F-099236DFE093}" destId="{64539B65-1C8D-48FC-AAFC-7EA6A236E805}" srcOrd="0" destOrd="0" presId="urn:microsoft.com/office/officeart/2008/layout/HexagonCluster"/>
    <dgm:cxn modelId="{E44E3330-58C3-487D-B352-6A6ECD2A9F4F}" type="presParOf" srcId="{4A7B464A-50A2-4898-B56B-8D58BA963FC3}" destId="{DEE457B9-A611-4583-9AF8-AA54888E4870}" srcOrd="2" destOrd="0" presId="urn:microsoft.com/office/officeart/2008/layout/HexagonCluster"/>
    <dgm:cxn modelId="{327B6E9A-A3B0-4024-8484-DE8637632B44}" type="presParOf" srcId="{DEE457B9-A611-4583-9AF8-AA54888E4870}" destId="{1C288080-6975-4657-BFB7-21700FD50D44}" srcOrd="0" destOrd="0" presId="urn:microsoft.com/office/officeart/2008/layout/HexagonCluster"/>
    <dgm:cxn modelId="{DA266F34-1F2A-42EC-8A59-EAF500C20D8B}" type="presParOf" srcId="{4A7B464A-50A2-4898-B56B-8D58BA963FC3}" destId="{6954CB3E-75EC-4E93-AB07-1FBD501F222A}" srcOrd="3" destOrd="0" presId="urn:microsoft.com/office/officeart/2008/layout/HexagonCluster"/>
    <dgm:cxn modelId="{DEF8BD3D-B95E-4ECF-AD3D-7E658B4472CC}" type="presParOf" srcId="{6954CB3E-75EC-4E93-AB07-1FBD501F222A}" destId="{78500EE7-DE31-480A-9B0A-BE51EFAA6CF1}" srcOrd="0" destOrd="0" presId="urn:microsoft.com/office/officeart/2008/layout/HexagonCluster"/>
    <dgm:cxn modelId="{D344FA5C-EE1E-4D3C-92BD-1325FCB5D67E}" type="presParOf" srcId="{4A7B464A-50A2-4898-B56B-8D58BA963FC3}" destId="{154932D5-1274-4388-90A5-B851270F131E}" srcOrd="4" destOrd="0" presId="urn:microsoft.com/office/officeart/2008/layout/HexagonCluster"/>
    <dgm:cxn modelId="{784984EC-BF00-4DE5-B9DD-6CEB8B718372}" type="presParOf" srcId="{154932D5-1274-4388-90A5-B851270F131E}" destId="{9C543F87-7D85-4997-8B05-F13052DDD539}" srcOrd="0" destOrd="0" presId="urn:microsoft.com/office/officeart/2008/layout/HexagonCluster"/>
    <dgm:cxn modelId="{20BD8F31-3D37-4670-94B4-703CCA8CEEF5}" type="presParOf" srcId="{4A7B464A-50A2-4898-B56B-8D58BA963FC3}" destId="{ED97CA80-3C67-4FC8-9B2E-1B5DD6BE17FF}" srcOrd="5" destOrd="0" presId="urn:microsoft.com/office/officeart/2008/layout/HexagonCluster"/>
    <dgm:cxn modelId="{E78F1BF1-ACF0-4528-8852-E880B9DFC480}" type="presParOf" srcId="{ED97CA80-3C67-4FC8-9B2E-1B5DD6BE17FF}" destId="{930D76C9-BEE3-4FCE-A77C-9821DD5A78C0}" srcOrd="0" destOrd="0" presId="urn:microsoft.com/office/officeart/2008/layout/HexagonCluster"/>
    <dgm:cxn modelId="{A8EB8AFF-6043-4FA5-A4A9-E21DC7206D6B}" type="presParOf" srcId="{4A7B464A-50A2-4898-B56B-8D58BA963FC3}" destId="{7514FAE2-60C8-44B0-87EA-60AA61BB62AA}" srcOrd="6" destOrd="0" presId="urn:microsoft.com/office/officeart/2008/layout/HexagonCluster"/>
    <dgm:cxn modelId="{B99B3447-2202-484E-9333-8C5EE33C9B0B}" type="presParOf" srcId="{7514FAE2-60C8-44B0-87EA-60AA61BB62AA}" destId="{BB61043B-D130-4727-AF54-94D3C2C76D71}" srcOrd="0" destOrd="0" presId="urn:microsoft.com/office/officeart/2008/layout/HexagonCluster"/>
    <dgm:cxn modelId="{B34B9D08-3EA0-4E9E-B18D-574E1438E506}" type="presParOf" srcId="{4A7B464A-50A2-4898-B56B-8D58BA963FC3}" destId="{B4BCA03E-0461-42D6-A79A-5EE5EAADF0F1}" srcOrd="7" destOrd="0" presId="urn:microsoft.com/office/officeart/2008/layout/HexagonCluster"/>
    <dgm:cxn modelId="{56D65DB5-74F5-415D-A43E-1CDC6D89A340}" type="presParOf" srcId="{B4BCA03E-0461-42D6-A79A-5EE5EAADF0F1}" destId="{54F3287E-6FF6-47FD-8222-C5DE310D465E}" srcOrd="0" destOrd="0" presId="urn:microsoft.com/office/officeart/2008/layout/HexagonCluster"/>
    <dgm:cxn modelId="{F8B67520-377A-4159-B9D7-43B04A2A504A}" type="presParOf" srcId="{4A7B464A-50A2-4898-B56B-8D58BA963FC3}" destId="{CC3F9921-D17C-4ABC-B0F1-1516933AD5FB}" srcOrd="8" destOrd="0" presId="urn:microsoft.com/office/officeart/2008/layout/HexagonCluster"/>
    <dgm:cxn modelId="{947692A4-D3D7-4611-B4AA-E12FD6092AB2}" type="presParOf" srcId="{CC3F9921-D17C-4ABC-B0F1-1516933AD5FB}" destId="{DEA72D9F-09BF-48BF-AE59-2E0D1F662508}" srcOrd="0" destOrd="0" presId="urn:microsoft.com/office/officeart/2008/layout/HexagonCluster"/>
    <dgm:cxn modelId="{08464870-E1DB-4E87-AEB3-A63875632C4E}" type="presParOf" srcId="{4A7B464A-50A2-4898-B56B-8D58BA963FC3}" destId="{A0EFEF90-BD30-41EC-AF4F-EC1D0783622A}" srcOrd="9" destOrd="0" presId="urn:microsoft.com/office/officeart/2008/layout/HexagonCluster"/>
    <dgm:cxn modelId="{BEB47578-DE3E-4515-9574-62D3EE0917CE}" type="presParOf" srcId="{A0EFEF90-BD30-41EC-AF4F-EC1D0783622A}" destId="{0650405E-21FF-4283-8D3B-3729AD1F8907}" srcOrd="0" destOrd="0" presId="urn:microsoft.com/office/officeart/2008/layout/HexagonCluster"/>
    <dgm:cxn modelId="{9AF565EC-9616-4AEB-8504-A8D5B50F01F4}" type="presParOf" srcId="{4A7B464A-50A2-4898-B56B-8D58BA963FC3}" destId="{86AE6920-B412-435E-92FF-FB478795A6D8}" srcOrd="10" destOrd="0" presId="urn:microsoft.com/office/officeart/2008/layout/HexagonCluster"/>
    <dgm:cxn modelId="{8A498A2A-1E42-453E-8FC0-BC3BD5972005}" type="presParOf" srcId="{86AE6920-B412-435E-92FF-FB478795A6D8}" destId="{EE43F9C6-F47B-4397-96E7-FAB3B763BBF4}" srcOrd="0" destOrd="0" presId="urn:microsoft.com/office/officeart/2008/layout/HexagonCluster"/>
    <dgm:cxn modelId="{F7EF7168-0466-4242-932D-259B900B1BA7}" type="presParOf" srcId="{4A7B464A-50A2-4898-B56B-8D58BA963FC3}" destId="{2CCCC2B4-1346-4A4E-9DF8-9BF6D436C6B3}" srcOrd="11" destOrd="0" presId="urn:microsoft.com/office/officeart/2008/layout/HexagonCluster"/>
    <dgm:cxn modelId="{5A4B8BB1-3B81-43F9-86B1-33C315582A73}" type="presParOf" srcId="{2CCCC2B4-1346-4A4E-9DF8-9BF6D436C6B3}" destId="{A8C83454-9743-4644-AD3D-4843D5524739}" srcOrd="0" destOrd="0" presId="urn:microsoft.com/office/officeart/2008/layout/HexagonCluster"/>
    <dgm:cxn modelId="{D19897BC-B7C4-47F9-ADFC-8B372F98FC80}" type="presParOf" srcId="{4A7B464A-50A2-4898-B56B-8D58BA963FC3}" destId="{638F4187-C9B6-4BF5-9543-E83304C3B741}" srcOrd="12" destOrd="0" presId="urn:microsoft.com/office/officeart/2008/layout/HexagonCluster"/>
    <dgm:cxn modelId="{FCF2C12B-0914-4839-B92F-AE2494E06D75}" type="presParOf" srcId="{638F4187-C9B6-4BF5-9543-E83304C3B741}" destId="{B5A52F45-6701-434C-A6CE-A882E7CE9145}" srcOrd="0" destOrd="0" presId="urn:microsoft.com/office/officeart/2008/layout/HexagonCluster"/>
    <dgm:cxn modelId="{66A4781D-5205-41E1-8BC4-3DBDE406B738}" type="presParOf" srcId="{4A7B464A-50A2-4898-B56B-8D58BA963FC3}" destId="{CFB75E54-17B0-40AF-9A58-363268AAE70C}" srcOrd="13" destOrd="0" presId="urn:microsoft.com/office/officeart/2008/layout/HexagonCluster"/>
    <dgm:cxn modelId="{8DAC1806-A2B1-4089-BA86-2E6AEAA39756}" type="presParOf" srcId="{CFB75E54-17B0-40AF-9A58-363268AAE70C}" destId="{BC792C91-87A1-4FA5-89BB-FD6796332CB2}" srcOrd="0" destOrd="0" presId="urn:microsoft.com/office/officeart/2008/layout/HexagonCluster"/>
    <dgm:cxn modelId="{6949C0A9-54F2-47EF-8834-92A7B8A94982}" type="presParOf" srcId="{4A7B464A-50A2-4898-B56B-8D58BA963FC3}" destId="{E0538810-1BBB-4C1D-ACF2-ECF9585436EC}" srcOrd="14" destOrd="0" presId="urn:microsoft.com/office/officeart/2008/layout/HexagonCluster"/>
    <dgm:cxn modelId="{2913C8D6-B37A-4A56-B5A0-C285B2460D93}" type="presParOf" srcId="{E0538810-1BBB-4C1D-ACF2-ECF9585436EC}" destId="{20F854EF-4F4F-461E-B905-0793C2018163}" srcOrd="0" destOrd="0" presId="urn:microsoft.com/office/officeart/2008/layout/HexagonCluster"/>
    <dgm:cxn modelId="{76B3E653-24D8-4046-9760-962F398103F6}" type="presParOf" srcId="{4A7B464A-50A2-4898-B56B-8D58BA963FC3}" destId="{AAB03233-CE53-4550-BEFF-E7BFA7B4F5CD}" srcOrd="15" destOrd="0" presId="urn:microsoft.com/office/officeart/2008/layout/HexagonCluster"/>
    <dgm:cxn modelId="{887A102E-E738-4578-89F4-9F047FF617B0}" type="presParOf" srcId="{AAB03233-CE53-4550-BEFF-E7BFA7B4F5CD}" destId="{9C4AEF2C-AF3B-4BF6-850B-EA9E41CBE2E7}" srcOrd="0" destOrd="0" presId="urn:microsoft.com/office/officeart/2008/layout/HexagonCluster"/>
    <dgm:cxn modelId="{9B912ABD-4292-4830-BD34-1C2D47B3B8A7}" type="presParOf" srcId="{4A7B464A-50A2-4898-B56B-8D58BA963FC3}" destId="{A9A28C9C-C164-4D4B-859C-4D54115B3BA5}" srcOrd="16" destOrd="0" presId="urn:microsoft.com/office/officeart/2008/layout/HexagonCluster"/>
    <dgm:cxn modelId="{8D7CA0CA-91F2-4F00-9AE9-CAD8EC89DCAB}" type="presParOf" srcId="{A9A28C9C-C164-4D4B-859C-4D54115B3BA5}" destId="{155DBAC1-2D6C-4145-9ED9-2C337A4B34FF}" srcOrd="0" destOrd="0" presId="urn:microsoft.com/office/officeart/2008/layout/HexagonCluster"/>
    <dgm:cxn modelId="{987030CC-D1D3-4B96-8445-B49F770E0F93}" type="presParOf" srcId="{4A7B464A-50A2-4898-B56B-8D58BA963FC3}" destId="{16734462-834D-44B2-9A28-B6AAAE5192F1}" srcOrd="17" destOrd="0" presId="urn:microsoft.com/office/officeart/2008/layout/HexagonCluster"/>
    <dgm:cxn modelId="{335C732F-D0EC-47D9-A6F7-CFA496726159}" type="presParOf" srcId="{16734462-834D-44B2-9A28-B6AAAE5192F1}" destId="{A39E9E08-B02A-43DD-AB32-E9BF4F04AF88}" srcOrd="0" destOrd="0" presId="urn:microsoft.com/office/officeart/2008/layout/HexagonCluster"/>
    <dgm:cxn modelId="{CCE68C38-28E7-4817-AD7E-1D0EC03BB4FF}" type="presParOf" srcId="{4A7B464A-50A2-4898-B56B-8D58BA963FC3}" destId="{997CF61E-EE50-48CE-ACD2-85092178199F}" srcOrd="18" destOrd="0" presId="urn:microsoft.com/office/officeart/2008/layout/HexagonCluster"/>
    <dgm:cxn modelId="{D3C71CAA-6467-4689-8D67-7F138D9D9391}" type="presParOf" srcId="{997CF61E-EE50-48CE-ACD2-85092178199F}" destId="{BBDC9009-01A7-4697-9864-43693C1D258C}" srcOrd="0" destOrd="0" presId="urn:microsoft.com/office/officeart/2008/layout/HexagonCluster"/>
    <dgm:cxn modelId="{9648FB2F-6FBD-42FB-B4BE-5D0022EC63CE}" type="presParOf" srcId="{4A7B464A-50A2-4898-B56B-8D58BA963FC3}" destId="{A1D02D93-6087-49AA-B950-77C120C9E246}" srcOrd="19" destOrd="0" presId="urn:microsoft.com/office/officeart/2008/layout/HexagonCluster"/>
    <dgm:cxn modelId="{68ADDF2A-49FE-4DCF-A9E0-E196CCD1C118}" type="presParOf" srcId="{A1D02D93-6087-49AA-B950-77C120C9E246}" destId="{058610F9-05C4-414B-A817-55134896A7E8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DD4A-DC2A-4FE1-A9BA-F05CCBD167DB}">
      <dsp:nvSpPr>
        <dsp:cNvPr id="0" name=""/>
        <dsp:cNvSpPr/>
      </dsp:nvSpPr>
      <dsp:spPr>
        <a:xfrm>
          <a:off x="1427" y="1009201"/>
          <a:ext cx="1628914" cy="1096660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數位</a:t>
          </a:r>
          <a:br>
            <a:rPr lang="en-US" altLang="zh-TW" sz="2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2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教育</a:t>
          </a:r>
        </a:p>
      </dsp:txBody>
      <dsp:txXfrm>
        <a:off x="33547" y="1041321"/>
        <a:ext cx="1564674" cy="1032420"/>
      </dsp:txXfrm>
    </dsp:sp>
    <dsp:sp modelId="{F621C514-D2D6-4BED-9E99-1F117EFB7D01}">
      <dsp:nvSpPr>
        <dsp:cNvPr id="0" name=""/>
        <dsp:cNvSpPr/>
      </dsp:nvSpPr>
      <dsp:spPr>
        <a:xfrm>
          <a:off x="1630341" y="1525847"/>
          <a:ext cx="877328" cy="63369"/>
        </a:xfrm>
        <a:custGeom>
          <a:avLst/>
          <a:gdLst/>
          <a:ahLst/>
          <a:cxnLst/>
          <a:rect l="0" t="0" r="0" b="0"/>
          <a:pathLst>
            <a:path>
              <a:moveTo>
                <a:pt x="0" y="31684"/>
              </a:moveTo>
              <a:lnTo>
                <a:pt x="877328" y="3168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2047072" y="1535598"/>
        <a:ext cx="43866" cy="43866"/>
      </dsp:txXfrm>
    </dsp:sp>
    <dsp:sp modelId="{8D4EAF5A-E650-4AA3-96A8-4002B0D3C661}">
      <dsp:nvSpPr>
        <dsp:cNvPr id="0" name=""/>
        <dsp:cNvSpPr/>
      </dsp:nvSpPr>
      <dsp:spPr>
        <a:xfrm>
          <a:off x="2507669" y="1009201"/>
          <a:ext cx="1265414" cy="109666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0" i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核心</a:t>
          </a:r>
          <a:br>
            <a:rPr lang="en-US" altLang="zh-TW" sz="2900" b="0" i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2900" b="0" i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老師</a:t>
          </a:r>
          <a:endParaRPr lang="zh-TW" altLang="en-US" sz="2900" kern="120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2539789" y="1041321"/>
        <a:ext cx="1201174" cy="1032420"/>
      </dsp:txXfrm>
    </dsp:sp>
    <dsp:sp modelId="{02D0857D-2A1F-4BEE-96A7-AF3A42842B5C}">
      <dsp:nvSpPr>
        <dsp:cNvPr id="0" name=""/>
        <dsp:cNvSpPr/>
      </dsp:nvSpPr>
      <dsp:spPr>
        <a:xfrm rot="19457599">
          <a:off x="3671532" y="1210557"/>
          <a:ext cx="1080433" cy="63369"/>
        </a:xfrm>
        <a:custGeom>
          <a:avLst/>
          <a:gdLst/>
          <a:ahLst/>
          <a:cxnLst/>
          <a:rect l="0" t="0" r="0" b="0"/>
          <a:pathLst>
            <a:path>
              <a:moveTo>
                <a:pt x="0" y="31684"/>
              </a:moveTo>
              <a:lnTo>
                <a:pt x="1080433" y="3168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4184738" y="1215231"/>
        <a:ext cx="54021" cy="54021"/>
      </dsp:txXfrm>
    </dsp:sp>
    <dsp:sp modelId="{AEF26EA0-39B8-49D8-9011-3838030E5AA5}">
      <dsp:nvSpPr>
        <dsp:cNvPr id="0" name=""/>
        <dsp:cNvSpPr/>
      </dsp:nvSpPr>
      <dsp:spPr>
        <a:xfrm>
          <a:off x="4650413" y="378621"/>
          <a:ext cx="4798066" cy="1096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0" i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老師們能在課堂實際使用</a:t>
          </a:r>
          <a:endParaRPr lang="zh-TW" altLang="en-US" sz="3000" kern="120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4682533" y="410741"/>
        <a:ext cx="4733826" cy="1032420"/>
      </dsp:txXfrm>
    </dsp:sp>
    <dsp:sp modelId="{19F9D056-ECD6-4FA3-AB6F-798EF019052D}">
      <dsp:nvSpPr>
        <dsp:cNvPr id="0" name=""/>
        <dsp:cNvSpPr/>
      </dsp:nvSpPr>
      <dsp:spPr>
        <a:xfrm rot="2165302">
          <a:off x="3668751" y="1846110"/>
          <a:ext cx="1087421" cy="63369"/>
        </a:xfrm>
        <a:custGeom>
          <a:avLst/>
          <a:gdLst/>
          <a:ahLst/>
          <a:cxnLst/>
          <a:rect l="0" t="0" r="0" b="0"/>
          <a:pathLst>
            <a:path>
              <a:moveTo>
                <a:pt x="0" y="31684"/>
              </a:moveTo>
              <a:lnTo>
                <a:pt x="1087421" y="3168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4185277" y="1850609"/>
        <a:ext cx="54371" cy="54371"/>
      </dsp:txXfrm>
    </dsp:sp>
    <dsp:sp modelId="{7A9693D8-76CF-4930-96C1-3CF07CBA1FB2}">
      <dsp:nvSpPr>
        <dsp:cNvPr id="0" name=""/>
        <dsp:cNvSpPr/>
      </dsp:nvSpPr>
      <dsp:spPr>
        <a:xfrm>
          <a:off x="4651840" y="1649728"/>
          <a:ext cx="4826842" cy="1096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0" i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將數位教育的理念帶給學生</a:t>
          </a:r>
          <a:endParaRPr lang="zh-TW" altLang="en-US" sz="2900" kern="120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4683960" y="1681848"/>
        <a:ext cx="4762602" cy="1032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1CB9A-7945-4DFE-BC00-2CDC352BB325}">
      <dsp:nvSpPr>
        <dsp:cNvPr id="0" name=""/>
        <dsp:cNvSpPr/>
      </dsp:nvSpPr>
      <dsp:spPr>
        <a:xfrm>
          <a:off x="4911" y="227369"/>
          <a:ext cx="1674762" cy="837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硬體</a:t>
          </a:r>
        </a:p>
      </dsp:txBody>
      <dsp:txXfrm>
        <a:off x="29437" y="251895"/>
        <a:ext cx="1625710" cy="788329"/>
      </dsp:txXfrm>
    </dsp:sp>
    <dsp:sp modelId="{FEA61AED-E938-4239-8E93-58E90E16D26A}">
      <dsp:nvSpPr>
        <dsp:cNvPr id="0" name=""/>
        <dsp:cNvSpPr/>
      </dsp:nvSpPr>
      <dsp:spPr>
        <a:xfrm>
          <a:off x="172387" y="1064750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B9CF2-6E1C-4CD4-8FC5-6894886719D1}">
      <dsp:nvSpPr>
        <dsp:cNvPr id="0" name=""/>
        <dsp:cNvSpPr/>
      </dsp:nvSpPr>
      <dsp:spPr>
        <a:xfrm>
          <a:off x="339863" y="1274095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個人電腦</a:t>
          </a:r>
        </a:p>
      </dsp:txBody>
      <dsp:txXfrm>
        <a:off x="364389" y="1298621"/>
        <a:ext cx="1290758" cy="788329"/>
      </dsp:txXfrm>
    </dsp:sp>
    <dsp:sp modelId="{4CB7E20E-3724-40E2-8304-846B3123B8C5}">
      <dsp:nvSpPr>
        <dsp:cNvPr id="0" name=""/>
        <dsp:cNvSpPr/>
      </dsp:nvSpPr>
      <dsp:spPr>
        <a:xfrm>
          <a:off x="172387" y="1064750"/>
          <a:ext cx="167476" cy="167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762"/>
              </a:lnTo>
              <a:lnTo>
                <a:pt x="167476" y="16747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A0125-0835-443A-B2AF-96CA988F6D32}">
      <dsp:nvSpPr>
        <dsp:cNvPr id="0" name=""/>
        <dsp:cNvSpPr/>
      </dsp:nvSpPr>
      <dsp:spPr>
        <a:xfrm>
          <a:off x="339863" y="232082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66308"/>
              <a:satOff val="-3997"/>
              <a:lumOff val="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大屏電視</a:t>
          </a:r>
        </a:p>
      </dsp:txBody>
      <dsp:txXfrm>
        <a:off x="364389" y="2345348"/>
        <a:ext cx="1290758" cy="788329"/>
      </dsp:txXfrm>
    </dsp:sp>
    <dsp:sp modelId="{69784BBB-C01F-4A03-A664-C02461FABDF7}">
      <dsp:nvSpPr>
        <dsp:cNvPr id="0" name=""/>
        <dsp:cNvSpPr/>
      </dsp:nvSpPr>
      <dsp:spPr>
        <a:xfrm>
          <a:off x="172387" y="1064750"/>
          <a:ext cx="167476" cy="272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489"/>
              </a:lnTo>
              <a:lnTo>
                <a:pt x="167476" y="272148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6F29E-760D-4834-9A43-6B87CD0A4326}">
      <dsp:nvSpPr>
        <dsp:cNvPr id="0" name=""/>
        <dsp:cNvSpPr/>
      </dsp:nvSpPr>
      <dsp:spPr>
        <a:xfrm>
          <a:off x="339863" y="3367549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平板</a:t>
          </a:r>
        </a:p>
      </dsp:txBody>
      <dsp:txXfrm>
        <a:off x="364389" y="3392075"/>
        <a:ext cx="1290758" cy="788329"/>
      </dsp:txXfrm>
    </dsp:sp>
    <dsp:sp modelId="{E1D3107B-F6C7-466F-9436-3315CCAC0DA6}">
      <dsp:nvSpPr>
        <dsp:cNvPr id="0" name=""/>
        <dsp:cNvSpPr/>
      </dsp:nvSpPr>
      <dsp:spPr>
        <a:xfrm>
          <a:off x="2098364" y="227369"/>
          <a:ext cx="1674762" cy="837381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軟體</a:t>
          </a:r>
        </a:p>
      </dsp:txBody>
      <dsp:txXfrm>
        <a:off x="2122890" y="251895"/>
        <a:ext cx="1625710" cy="788329"/>
      </dsp:txXfrm>
    </dsp:sp>
    <dsp:sp modelId="{AA112A1B-F8D1-4930-8E4E-8D7A6DD2E8AF}">
      <dsp:nvSpPr>
        <dsp:cNvPr id="0" name=""/>
        <dsp:cNvSpPr/>
      </dsp:nvSpPr>
      <dsp:spPr>
        <a:xfrm>
          <a:off x="2265841" y="1064750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12935-D8A9-4153-B8B9-73B9C18C988F}">
      <dsp:nvSpPr>
        <dsp:cNvPr id="0" name=""/>
        <dsp:cNvSpPr/>
      </dsp:nvSpPr>
      <dsp:spPr>
        <a:xfrm>
          <a:off x="2433317" y="1274095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視訊軟體</a:t>
          </a:r>
        </a:p>
      </dsp:txBody>
      <dsp:txXfrm>
        <a:off x="2457843" y="1298621"/>
        <a:ext cx="1290758" cy="788329"/>
      </dsp:txXfrm>
    </dsp:sp>
    <dsp:sp modelId="{B03A7B06-26A7-4818-B76B-13C231022F8E}">
      <dsp:nvSpPr>
        <dsp:cNvPr id="0" name=""/>
        <dsp:cNvSpPr/>
      </dsp:nvSpPr>
      <dsp:spPr>
        <a:xfrm>
          <a:off x="2265841" y="1064750"/>
          <a:ext cx="167476" cy="167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762"/>
              </a:lnTo>
              <a:lnTo>
                <a:pt x="167476" y="16747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CB0C1-1DB5-42BB-B9EE-0B29F7DF011B}">
      <dsp:nvSpPr>
        <dsp:cNvPr id="0" name=""/>
        <dsp:cNvSpPr/>
      </dsp:nvSpPr>
      <dsp:spPr>
        <a:xfrm>
          <a:off x="2433317" y="232082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工具軟體</a:t>
          </a:r>
        </a:p>
      </dsp:txBody>
      <dsp:txXfrm>
        <a:off x="2457843" y="2345348"/>
        <a:ext cx="1290758" cy="788329"/>
      </dsp:txXfrm>
    </dsp:sp>
    <dsp:sp modelId="{13DBFCC3-98F3-4668-AC05-01574D13FF77}">
      <dsp:nvSpPr>
        <dsp:cNvPr id="0" name=""/>
        <dsp:cNvSpPr/>
      </dsp:nvSpPr>
      <dsp:spPr>
        <a:xfrm>
          <a:off x="2265841" y="1064750"/>
          <a:ext cx="167476" cy="272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489"/>
              </a:lnTo>
              <a:lnTo>
                <a:pt x="167476" y="272148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D53E1-DF63-447B-B183-2ACA2D6658A7}">
      <dsp:nvSpPr>
        <dsp:cNvPr id="0" name=""/>
        <dsp:cNvSpPr/>
      </dsp:nvSpPr>
      <dsp:spPr>
        <a:xfrm>
          <a:off x="2433317" y="3367549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331538"/>
              <a:satOff val="-19987"/>
              <a:lumOff val="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數位學習內容</a:t>
          </a:r>
        </a:p>
      </dsp:txBody>
      <dsp:txXfrm>
        <a:off x="2457843" y="3392075"/>
        <a:ext cx="1290758" cy="788329"/>
      </dsp:txXfrm>
    </dsp:sp>
    <dsp:sp modelId="{CC8FD675-81D8-4515-800D-A482967B25D1}">
      <dsp:nvSpPr>
        <dsp:cNvPr id="0" name=""/>
        <dsp:cNvSpPr/>
      </dsp:nvSpPr>
      <dsp:spPr>
        <a:xfrm>
          <a:off x="4191818" y="227369"/>
          <a:ext cx="1674762" cy="837381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教室</a:t>
          </a:r>
        </a:p>
      </dsp:txBody>
      <dsp:txXfrm>
        <a:off x="4216344" y="251895"/>
        <a:ext cx="1625710" cy="788329"/>
      </dsp:txXfrm>
    </dsp:sp>
    <dsp:sp modelId="{906657DE-C993-4546-B985-86F0C07D7AB9}">
      <dsp:nvSpPr>
        <dsp:cNvPr id="0" name=""/>
        <dsp:cNvSpPr/>
      </dsp:nvSpPr>
      <dsp:spPr>
        <a:xfrm>
          <a:off x="4359294" y="1064750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B23A6-ECC0-4A46-AE33-F165521CD844}">
      <dsp:nvSpPr>
        <dsp:cNvPr id="0" name=""/>
        <dsp:cNvSpPr/>
      </dsp:nvSpPr>
      <dsp:spPr>
        <a:xfrm>
          <a:off x="4526771" y="1274095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教學的主要場域</a:t>
          </a:r>
        </a:p>
      </dsp:txBody>
      <dsp:txXfrm>
        <a:off x="4551297" y="1298621"/>
        <a:ext cx="1290758" cy="788329"/>
      </dsp:txXfrm>
    </dsp:sp>
    <dsp:sp modelId="{308E437F-B096-4A7E-AEB3-2CA86ED5884F}">
      <dsp:nvSpPr>
        <dsp:cNvPr id="0" name=""/>
        <dsp:cNvSpPr/>
      </dsp:nvSpPr>
      <dsp:spPr>
        <a:xfrm>
          <a:off x="4359294" y="1064750"/>
          <a:ext cx="167476" cy="167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762"/>
              </a:lnTo>
              <a:lnTo>
                <a:pt x="167476" y="16747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50428-F978-4DBA-8F32-90107A8869CB}">
      <dsp:nvSpPr>
        <dsp:cNvPr id="0" name=""/>
        <dsp:cNvSpPr/>
      </dsp:nvSpPr>
      <dsp:spPr>
        <a:xfrm>
          <a:off x="4526771" y="232082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064154"/>
              <a:satOff val="-27981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方便進行數位學習</a:t>
          </a:r>
        </a:p>
      </dsp:txBody>
      <dsp:txXfrm>
        <a:off x="4551297" y="2345348"/>
        <a:ext cx="1290758" cy="788329"/>
      </dsp:txXfrm>
    </dsp:sp>
    <dsp:sp modelId="{D4B2C975-8480-4FAD-909F-B1C0E477F0CB}">
      <dsp:nvSpPr>
        <dsp:cNvPr id="0" name=""/>
        <dsp:cNvSpPr/>
      </dsp:nvSpPr>
      <dsp:spPr>
        <a:xfrm>
          <a:off x="6285272" y="227369"/>
          <a:ext cx="1674762" cy="837381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數位內容</a:t>
          </a:r>
        </a:p>
      </dsp:txBody>
      <dsp:txXfrm>
        <a:off x="6309798" y="251895"/>
        <a:ext cx="1625710" cy="788329"/>
      </dsp:txXfrm>
    </dsp:sp>
    <dsp:sp modelId="{95BEDAFA-A586-48DA-AD05-9303CEBCD63A}">
      <dsp:nvSpPr>
        <dsp:cNvPr id="0" name=""/>
        <dsp:cNvSpPr/>
      </dsp:nvSpPr>
      <dsp:spPr>
        <a:xfrm>
          <a:off x="6452748" y="1064750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0858D-1677-43F8-8226-36FABB48A41D}">
      <dsp:nvSpPr>
        <dsp:cNvPr id="0" name=""/>
        <dsp:cNvSpPr/>
      </dsp:nvSpPr>
      <dsp:spPr>
        <a:xfrm>
          <a:off x="6620224" y="1274095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教學內容</a:t>
          </a:r>
          <a:r>
            <a:rPr lang="en-US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&amp;</a:t>
          </a: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教材</a:t>
          </a:r>
        </a:p>
      </dsp:txBody>
      <dsp:txXfrm>
        <a:off x="6644750" y="1298621"/>
        <a:ext cx="1290758" cy="788329"/>
      </dsp:txXfrm>
    </dsp:sp>
    <dsp:sp modelId="{FCD20E6B-9AAE-4653-B3B3-3BA57FAB1D8A}">
      <dsp:nvSpPr>
        <dsp:cNvPr id="0" name=""/>
        <dsp:cNvSpPr/>
      </dsp:nvSpPr>
      <dsp:spPr>
        <a:xfrm>
          <a:off x="6452748" y="1064750"/>
          <a:ext cx="167476" cy="167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762"/>
              </a:lnTo>
              <a:lnTo>
                <a:pt x="167476" y="16747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3C95A-8272-4EFB-AD21-A0FBB97C0E2A}">
      <dsp:nvSpPr>
        <dsp:cNvPr id="0" name=""/>
        <dsp:cNvSpPr/>
      </dsp:nvSpPr>
      <dsp:spPr>
        <a:xfrm>
          <a:off x="6620224" y="232082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生動吸引學生注意</a:t>
          </a:r>
        </a:p>
      </dsp:txBody>
      <dsp:txXfrm>
        <a:off x="6644750" y="2345348"/>
        <a:ext cx="1290758" cy="788329"/>
      </dsp:txXfrm>
    </dsp:sp>
    <dsp:sp modelId="{B23F304B-FE82-4CC0-9A2C-BDCFBFF0EA9A}">
      <dsp:nvSpPr>
        <dsp:cNvPr id="0" name=""/>
        <dsp:cNvSpPr/>
      </dsp:nvSpPr>
      <dsp:spPr>
        <a:xfrm>
          <a:off x="8378725" y="227369"/>
          <a:ext cx="1674762" cy="837381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教材的數位化</a:t>
          </a:r>
        </a:p>
      </dsp:txBody>
      <dsp:txXfrm>
        <a:off x="8403251" y="251895"/>
        <a:ext cx="1625710" cy="788329"/>
      </dsp:txXfrm>
    </dsp:sp>
    <dsp:sp modelId="{84BF003B-8F19-4CB9-B3C7-EBD20D0BBD48}">
      <dsp:nvSpPr>
        <dsp:cNvPr id="0" name=""/>
        <dsp:cNvSpPr/>
      </dsp:nvSpPr>
      <dsp:spPr>
        <a:xfrm>
          <a:off x="8546202" y="1064750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A7FF8-E3BE-4D89-8A0F-FD8E4BC790A3}">
      <dsp:nvSpPr>
        <dsp:cNvPr id="0" name=""/>
        <dsp:cNvSpPr/>
      </dsp:nvSpPr>
      <dsp:spPr>
        <a:xfrm>
          <a:off x="8713678" y="1274095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影音</a:t>
          </a:r>
        </a:p>
      </dsp:txBody>
      <dsp:txXfrm>
        <a:off x="8738204" y="1298621"/>
        <a:ext cx="1290758" cy="788329"/>
      </dsp:txXfrm>
    </dsp:sp>
    <dsp:sp modelId="{E66D861F-DE9B-46BC-AAAE-2D6AFD9AD9F3}">
      <dsp:nvSpPr>
        <dsp:cNvPr id="0" name=""/>
        <dsp:cNvSpPr/>
      </dsp:nvSpPr>
      <dsp:spPr>
        <a:xfrm>
          <a:off x="8546202" y="1064750"/>
          <a:ext cx="167476" cy="167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762"/>
              </a:lnTo>
              <a:lnTo>
                <a:pt x="167476" y="16747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84A8-DA73-463F-930B-0DB3767D41B1}">
      <dsp:nvSpPr>
        <dsp:cNvPr id="0" name=""/>
        <dsp:cNvSpPr/>
      </dsp:nvSpPr>
      <dsp:spPr>
        <a:xfrm>
          <a:off x="8713678" y="232082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9529384"/>
              <a:satOff val="-43971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模擬</a:t>
          </a:r>
        </a:p>
      </dsp:txBody>
      <dsp:txXfrm>
        <a:off x="8738204" y="2345348"/>
        <a:ext cx="1290758" cy="788329"/>
      </dsp:txXfrm>
    </dsp:sp>
    <dsp:sp modelId="{E3497579-DF76-44CF-A624-19E2C7475175}">
      <dsp:nvSpPr>
        <dsp:cNvPr id="0" name=""/>
        <dsp:cNvSpPr/>
      </dsp:nvSpPr>
      <dsp:spPr>
        <a:xfrm>
          <a:off x="8546202" y="1064750"/>
          <a:ext cx="167476" cy="272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489"/>
              </a:lnTo>
              <a:lnTo>
                <a:pt x="167476" y="272148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A45CE-380A-4763-8F26-1A2BEB4B5086}">
      <dsp:nvSpPr>
        <dsp:cNvPr id="0" name=""/>
        <dsp:cNvSpPr/>
      </dsp:nvSpPr>
      <dsp:spPr>
        <a:xfrm>
          <a:off x="8713678" y="3367549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>
              <a:latin typeface="華康儷中黑" panose="020B0509000000000000" pitchFamily="49" charset="-120"/>
              <a:ea typeface="華康儷中黑" panose="020B0509000000000000" pitchFamily="49" charset="-120"/>
            </a:rPr>
            <a:t>AR</a:t>
          </a:r>
          <a:r>
            <a:rPr lang="zh-TW" altLang="en-US" sz="2300" b="0" kern="1200">
              <a:latin typeface="華康儷中黑" panose="020B0509000000000000" pitchFamily="49" charset="-120"/>
              <a:ea typeface="華康儷中黑" panose="020B0509000000000000" pitchFamily="49" charset="-120"/>
            </a:rPr>
            <a:t>、</a:t>
          </a:r>
          <a:r>
            <a:rPr lang="en-US" altLang="en-US" sz="2300" b="0" kern="1200">
              <a:latin typeface="華康儷中黑" panose="020B0509000000000000" pitchFamily="49" charset="-120"/>
              <a:ea typeface="華康儷中黑" panose="020B0509000000000000" pitchFamily="49" charset="-120"/>
            </a:rPr>
            <a:t>VR</a:t>
          </a:r>
          <a:endParaRPr lang="zh-TW" altLang="en-US" sz="2300" b="0" kern="120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8738204" y="3392075"/>
        <a:ext cx="1290758" cy="788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95D6B-0097-4D32-AE67-9838B0A07759}">
      <dsp:nvSpPr>
        <dsp:cNvPr id="0" name=""/>
        <dsp:cNvSpPr/>
      </dsp:nvSpPr>
      <dsp:spPr>
        <a:xfrm>
          <a:off x="8626664" y="2371623"/>
          <a:ext cx="185041" cy="144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323"/>
              </a:lnTo>
              <a:lnTo>
                <a:pt x="185041" y="144332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DC2ED-BA2F-4574-87F2-339F84FA8483}">
      <dsp:nvSpPr>
        <dsp:cNvPr id="0" name=""/>
        <dsp:cNvSpPr/>
      </dsp:nvSpPr>
      <dsp:spPr>
        <a:xfrm>
          <a:off x="8626664" y="2371623"/>
          <a:ext cx="185041" cy="56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60"/>
              </a:lnTo>
              <a:lnTo>
                <a:pt x="185041" y="56746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F08E2-85D1-4A8D-80DC-C5B8A54B247A}">
      <dsp:nvSpPr>
        <dsp:cNvPr id="0" name=""/>
        <dsp:cNvSpPr/>
      </dsp:nvSpPr>
      <dsp:spPr>
        <a:xfrm>
          <a:off x="6881105" y="1495760"/>
          <a:ext cx="2239002" cy="259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29"/>
              </a:lnTo>
              <a:lnTo>
                <a:pt x="2239002" y="129529"/>
              </a:lnTo>
              <a:lnTo>
                <a:pt x="2239002" y="2590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E7B5C-1734-478A-B247-A45533495C9E}">
      <dsp:nvSpPr>
        <dsp:cNvPr id="0" name=""/>
        <dsp:cNvSpPr/>
      </dsp:nvSpPr>
      <dsp:spPr>
        <a:xfrm>
          <a:off x="7133995" y="2371623"/>
          <a:ext cx="185041" cy="144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323"/>
              </a:lnTo>
              <a:lnTo>
                <a:pt x="185041" y="144332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C6508-6BBF-4F35-8CD9-003F2489A985}">
      <dsp:nvSpPr>
        <dsp:cNvPr id="0" name=""/>
        <dsp:cNvSpPr/>
      </dsp:nvSpPr>
      <dsp:spPr>
        <a:xfrm>
          <a:off x="7133995" y="2371623"/>
          <a:ext cx="185041" cy="56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60"/>
              </a:lnTo>
              <a:lnTo>
                <a:pt x="185041" y="56746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3102B-4F4E-4BEA-84D6-EF93F41C7DA8}">
      <dsp:nvSpPr>
        <dsp:cNvPr id="0" name=""/>
        <dsp:cNvSpPr/>
      </dsp:nvSpPr>
      <dsp:spPr>
        <a:xfrm>
          <a:off x="6881105" y="1495760"/>
          <a:ext cx="746334" cy="259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29"/>
              </a:lnTo>
              <a:lnTo>
                <a:pt x="746334" y="129529"/>
              </a:lnTo>
              <a:lnTo>
                <a:pt x="746334" y="2590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AF587-0E6C-42C4-88CC-A576CB1FD907}">
      <dsp:nvSpPr>
        <dsp:cNvPr id="0" name=""/>
        <dsp:cNvSpPr/>
      </dsp:nvSpPr>
      <dsp:spPr>
        <a:xfrm>
          <a:off x="5641327" y="2371623"/>
          <a:ext cx="185041" cy="2319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187"/>
              </a:lnTo>
              <a:lnTo>
                <a:pt x="185041" y="231918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473BA-C3DE-4006-973D-CD5CCE6B7375}">
      <dsp:nvSpPr>
        <dsp:cNvPr id="0" name=""/>
        <dsp:cNvSpPr/>
      </dsp:nvSpPr>
      <dsp:spPr>
        <a:xfrm>
          <a:off x="5641327" y="2371623"/>
          <a:ext cx="185041" cy="144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323"/>
              </a:lnTo>
              <a:lnTo>
                <a:pt x="185041" y="144332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9F272-F6F8-4280-8212-5DD5F3984E53}">
      <dsp:nvSpPr>
        <dsp:cNvPr id="0" name=""/>
        <dsp:cNvSpPr/>
      </dsp:nvSpPr>
      <dsp:spPr>
        <a:xfrm>
          <a:off x="5641327" y="2371623"/>
          <a:ext cx="185041" cy="56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60"/>
              </a:lnTo>
              <a:lnTo>
                <a:pt x="185041" y="56746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9A3E1-EC86-41BB-8614-47E42E48DFFD}">
      <dsp:nvSpPr>
        <dsp:cNvPr id="0" name=""/>
        <dsp:cNvSpPr/>
      </dsp:nvSpPr>
      <dsp:spPr>
        <a:xfrm>
          <a:off x="6134771" y="1495760"/>
          <a:ext cx="746334" cy="259058"/>
        </a:xfrm>
        <a:custGeom>
          <a:avLst/>
          <a:gdLst/>
          <a:ahLst/>
          <a:cxnLst/>
          <a:rect l="0" t="0" r="0" b="0"/>
          <a:pathLst>
            <a:path>
              <a:moveTo>
                <a:pt x="746334" y="0"/>
              </a:moveTo>
              <a:lnTo>
                <a:pt x="746334" y="129529"/>
              </a:lnTo>
              <a:lnTo>
                <a:pt x="0" y="129529"/>
              </a:lnTo>
              <a:lnTo>
                <a:pt x="0" y="2590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3468A-BBA9-4E6D-AAD3-2979CD925334}">
      <dsp:nvSpPr>
        <dsp:cNvPr id="0" name=""/>
        <dsp:cNvSpPr/>
      </dsp:nvSpPr>
      <dsp:spPr>
        <a:xfrm>
          <a:off x="4148659" y="2371623"/>
          <a:ext cx="185041" cy="144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323"/>
              </a:lnTo>
              <a:lnTo>
                <a:pt x="185041" y="144332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8970B-F4A5-46B3-ABBF-3CE37B66283A}">
      <dsp:nvSpPr>
        <dsp:cNvPr id="0" name=""/>
        <dsp:cNvSpPr/>
      </dsp:nvSpPr>
      <dsp:spPr>
        <a:xfrm>
          <a:off x="4148659" y="2371623"/>
          <a:ext cx="185041" cy="56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60"/>
              </a:lnTo>
              <a:lnTo>
                <a:pt x="185041" y="56746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18C61-FF99-481F-871D-58A9D1444510}">
      <dsp:nvSpPr>
        <dsp:cNvPr id="0" name=""/>
        <dsp:cNvSpPr/>
      </dsp:nvSpPr>
      <dsp:spPr>
        <a:xfrm>
          <a:off x="4642103" y="1495760"/>
          <a:ext cx="2239002" cy="259058"/>
        </a:xfrm>
        <a:custGeom>
          <a:avLst/>
          <a:gdLst/>
          <a:ahLst/>
          <a:cxnLst/>
          <a:rect l="0" t="0" r="0" b="0"/>
          <a:pathLst>
            <a:path>
              <a:moveTo>
                <a:pt x="2239002" y="0"/>
              </a:moveTo>
              <a:lnTo>
                <a:pt x="2239002" y="129529"/>
              </a:lnTo>
              <a:lnTo>
                <a:pt x="0" y="129529"/>
              </a:lnTo>
              <a:lnTo>
                <a:pt x="0" y="25905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CFDFC-01AC-42D3-9533-D03F0ACE11BB}">
      <dsp:nvSpPr>
        <dsp:cNvPr id="0" name=""/>
        <dsp:cNvSpPr/>
      </dsp:nvSpPr>
      <dsp:spPr>
        <a:xfrm>
          <a:off x="5084062" y="619897"/>
          <a:ext cx="1797043" cy="259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29"/>
              </a:lnTo>
              <a:lnTo>
                <a:pt x="1797043" y="129529"/>
              </a:lnTo>
              <a:lnTo>
                <a:pt x="1797043" y="2590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0226A-C497-4EA5-901A-D933082A67F0}">
      <dsp:nvSpPr>
        <dsp:cNvPr id="0" name=""/>
        <dsp:cNvSpPr/>
      </dsp:nvSpPr>
      <dsp:spPr>
        <a:xfrm>
          <a:off x="2204244" y="1495760"/>
          <a:ext cx="328385" cy="144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323"/>
              </a:lnTo>
              <a:lnTo>
                <a:pt x="328385" y="144332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76BF6-A7DC-49D4-A4CD-5686F137B36E}">
      <dsp:nvSpPr>
        <dsp:cNvPr id="0" name=""/>
        <dsp:cNvSpPr/>
      </dsp:nvSpPr>
      <dsp:spPr>
        <a:xfrm>
          <a:off x="2204244" y="1495760"/>
          <a:ext cx="328385" cy="56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60"/>
              </a:lnTo>
              <a:lnTo>
                <a:pt x="328385" y="56746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D4D7D-2A12-4179-93DF-8C24175D0785}">
      <dsp:nvSpPr>
        <dsp:cNvPr id="0" name=""/>
        <dsp:cNvSpPr/>
      </dsp:nvSpPr>
      <dsp:spPr>
        <a:xfrm>
          <a:off x="3079939" y="619897"/>
          <a:ext cx="2004123" cy="259058"/>
        </a:xfrm>
        <a:custGeom>
          <a:avLst/>
          <a:gdLst/>
          <a:ahLst/>
          <a:cxnLst/>
          <a:rect l="0" t="0" r="0" b="0"/>
          <a:pathLst>
            <a:path>
              <a:moveTo>
                <a:pt x="2004123" y="0"/>
              </a:moveTo>
              <a:lnTo>
                <a:pt x="2004123" y="129529"/>
              </a:lnTo>
              <a:lnTo>
                <a:pt x="0" y="129529"/>
              </a:lnTo>
              <a:lnTo>
                <a:pt x="0" y="2590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2151-B64A-44CF-9B8B-14F82E9EB886}">
      <dsp:nvSpPr>
        <dsp:cNvPr id="0" name=""/>
        <dsp:cNvSpPr/>
      </dsp:nvSpPr>
      <dsp:spPr>
        <a:xfrm>
          <a:off x="2705933" y="3092"/>
          <a:ext cx="4756257" cy="616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學生學習歷程</a:t>
          </a:r>
        </a:p>
      </dsp:txBody>
      <dsp:txXfrm>
        <a:off x="2705933" y="3092"/>
        <a:ext cx="4756257" cy="616805"/>
      </dsp:txXfrm>
    </dsp:sp>
    <dsp:sp modelId="{128C0E18-3718-4B96-8C2C-DCF5D45CE933}">
      <dsp:nvSpPr>
        <dsp:cNvPr id="0" name=""/>
        <dsp:cNvSpPr/>
      </dsp:nvSpPr>
      <dsp:spPr>
        <a:xfrm>
          <a:off x="1985320" y="878955"/>
          <a:ext cx="2189238" cy="6168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老師派任務</a:t>
          </a:r>
        </a:p>
      </dsp:txBody>
      <dsp:txXfrm>
        <a:off x="1985320" y="878955"/>
        <a:ext cx="2189238" cy="616805"/>
      </dsp:txXfrm>
    </dsp:sp>
    <dsp:sp modelId="{C1FE73D8-B3DB-4965-9650-9CD65422A959}">
      <dsp:nvSpPr>
        <dsp:cNvPr id="0" name=""/>
        <dsp:cNvSpPr/>
      </dsp:nvSpPr>
      <dsp:spPr>
        <a:xfrm>
          <a:off x="2532629" y="1754818"/>
          <a:ext cx="1233610" cy="616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影片</a:t>
          </a:r>
        </a:p>
      </dsp:txBody>
      <dsp:txXfrm>
        <a:off x="2532629" y="1754818"/>
        <a:ext cx="1233610" cy="616805"/>
      </dsp:txXfrm>
    </dsp:sp>
    <dsp:sp modelId="{B6EE42CB-669B-4D98-8D39-BF15A81D69CD}">
      <dsp:nvSpPr>
        <dsp:cNvPr id="0" name=""/>
        <dsp:cNvSpPr/>
      </dsp:nvSpPr>
      <dsp:spPr>
        <a:xfrm>
          <a:off x="2532629" y="2630682"/>
          <a:ext cx="1233610" cy="616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作業</a:t>
          </a:r>
        </a:p>
      </dsp:txBody>
      <dsp:txXfrm>
        <a:off x="2532629" y="2630682"/>
        <a:ext cx="1233610" cy="616805"/>
      </dsp:txXfrm>
    </dsp:sp>
    <dsp:sp modelId="{50BDF035-32AD-46A1-9F9D-F8C6AE884DB4}">
      <dsp:nvSpPr>
        <dsp:cNvPr id="0" name=""/>
        <dsp:cNvSpPr/>
      </dsp:nvSpPr>
      <dsp:spPr>
        <a:xfrm>
          <a:off x="5579406" y="878955"/>
          <a:ext cx="2603398" cy="6168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學生學習歷程</a:t>
          </a:r>
        </a:p>
      </dsp:txBody>
      <dsp:txXfrm>
        <a:off x="5579406" y="878955"/>
        <a:ext cx="2603398" cy="616805"/>
      </dsp:txXfrm>
    </dsp:sp>
    <dsp:sp modelId="{4E192DC9-E435-4F4E-99A1-45DED8230481}">
      <dsp:nvSpPr>
        <dsp:cNvPr id="0" name=""/>
        <dsp:cNvSpPr/>
      </dsp:nvSpPr>
      <dsp:spPr>
        <a:xfrm>
          <a:off x="4025298" y="1754818"/>
          <a:ext cx="1233610" cy="616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觀看影片</a:t>
          </a:r>
        </a:p>
      </dsp:txBody>
      <dsp:txXfrm>
        <a:off x="4025298" y="1754818"/>
        <a:ext cx="1233610" cy="616805"/>
      </dsp:txXfrm>
    </dsp:sp>
    <dsp:sp modelId="{8B4F2742-600A-4C1C-AB8A-32A0293E5623}">
      <dsp:nvSpPr>
        <dsp:cNvPr id="0" name=""/>
        <dsp:cNvSpPr/>
      </dsp:nvSpPr>
      <dsp:spPr>
        <a:xfrm>
          <a:off x="4333700" y="2630682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次數</a:t>
          </a:r>
        </a:p>
      </dsp:txBody>
      <dsp:txXfrm>
        <a:off x="4333700" y="2630682"/>
        <a:ext cx="1233610" cy="616805"/>
      </dsp:txXfrm>
    </dsp:sp>
    <dsp:sp modelId="{165ADB1B-06A4-47C3-A28A-E6AD5F5BEAEA}">
      <dsp:nvSpPr>
        <dsp:cNvPr id="0" name=""/>
        <dsp:cNvSpPr/>
      </dsp:nvSpPr>
      <dsp:spPr>
        <a:xfrm>
          <a:off x="4333700" y="3506545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時間</a:t>
          </a:r>
        </a:p>
      </dsp:txBody>
      <dsp:txXfrm>
        <a:off x="4333700" y="3506545"/>
        <a:ext cx="1233610" cy="616805"/>
      </dsp:txXfrm>
    </dsp:sp>
    <dsp:sp modelId="{C227E0C7-2C81-4756-A40D-A02952811818}">
      <dsp:nvSpPr>
        <dsp:cNvPr id="0" name=""/>
        <dsp:cNvSpPr/>
      </dsp:nvSpPr>
      <dsp:spPr>
        <a:xfrm>
          <a:off x="5517966" y="1754818"/>
          <a:ext cx="1233610" cy="616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習題</a:t>
          </a:r>
        </a:p>
      </dsp:txBody>
      <dsp:txXfrm>
        <a:off x="5517966" y="1754818"/>
        <a:ext cx="1233610" cy="616805"/>
      </dsp:txXfrm>
    </dsp:sp>
    <dsp:sp modelId="{800754D6-3571-49F2-8DDE-DF5F97A35E0C}">
      <dsp:nvSpPr>
        <dsp:cNvPr id="0" name=""/>
        <dsp:cNvSpPr/>
      </dsp:nvSpPr>
      <dsp:spPr>
        <a:xfrm>
          <a:off x="5826369" y="2630682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全班答題</a:t>
          </a:r>
          <a:br>
            <a:rPr lang="en-US" altLang="zh-TW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en-US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-</a:t>
          </a: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統計分析</a:t>
          </a:r>
        </a:p>
      </dsp:txBody>
      <dsp:txXfrm>
        <a:off x="5826369" y="2630682"/>
        <a:ext cx="1233610" cy="616805"/>
      </dsp:txXfrm>
    </dsp:sp>
    <dsp:sp modelId="{30C6FD57-BE18-4E44-AA9F-DD6317E8109E}">
      <dsp:nvSpPr>
        <dsp:cNvPr id="0" name=""/>
        <dsp:cNvSpPr/>
      </dsp:nvSpPr>
      <dsp:spPr>
        <a:xfrm>
          <a:off x="5826369" y="3506545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學生個人</a:t>
          </a:r>
          <a:br>
            <a:rPr lang="en-US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en-US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-</a:t>
          </a: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正確率</a:t>
          </a:r>
        </a:p>
      </dsp:txBody>
      <dsp:txXfrm>
        <a:off x="5826369" y="3506545"/>
        <a:ext cx="1233610" cy="616805"/>
      </dsp:txXfrm>
    </dsp:sp>
    <dsp:sp modelId="{CFD9770F-734D-45C4-B0A2-C9268A8A9305}">
      <dsp:nvSpPr>
        <dsp:cNvPr id="0" name=""/>
        <dsp:cNvSpPr/>
      </dsp:nvSpPr>
      <dsp:spPr>
        <a:xfrm>
          <a:off x="5826369" y="4382408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每個題目</a:t>
          </a:r>
          <a:br>
            <a:rPr lang="en-US" altLang="zh-TW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en-US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-</a:t>
          </a: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正確率</a:t>
          </a:r>
        </a:p>
      </dsp:txBody>
      <dsp:txXfrm>
        <a:off x="5826369" y="4382408"/>
        <a:ext cx="1233610" cy="616805"/>
      </dsp:txXfrm>
    </dsp:sp>
    <dsp:sp modelId="{FDD57CD6-5B73-40DF-BE8A-B2143D0E61E8}">
      <dsp:nvSpPr>
        <dsp:cNvPr id="0" name=""/>
        <dsp:cNvSpPr/>
      </dsp:nvSpPr>
      <dsp:spPr>
        <a:xfrm>
          <a:off x="7010634" y="1754818"/>
          <a:ext cx="1233610" cy="616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學習記錄</a:t>
          </a:r>
        </a:p>
      </dsp:txBody>
      <dsp:txXfrm>
        <a:off x="7010634" y="1754818"/>
        <a:ext cx="1233610" cy="616805"/>
      </dsp:txXfrm>
    </dsp:sp>
    <dsp:sp modelId="{FFD9CB1E-D013-4DFF-90E4-CF9C52EC1A35}">
      <dsp:nvSpPr>
        <dsp:cNvPr id="0" name=""/>
        <dsp:cNvSpPr/>
      </dsp:nvSpPr>
      <dsp:spPr>
        <a:xfrm>
          <a:off x="7319037" y="2630682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學生</a:t>
          </a:r>
          <a:br>
            <a:rPr lang="en-US" altLang="zh-TW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學習什麼</a:t>
          </a:r>
        </a:p>
      </dsp:txBody>
      <dsp:txXfrm>
        <a:off x="7319037" y="2630682"/>
        <a:ext cx="1233610" cy="616805"/>
      </dsp:txXfrm>
    </dsp:sp>
    <dsp:sp modelId="{030A8E55-A71F-4427-9C4C-D5D156DA57A7}">
      <dsp:nvSpPr>
        <dsp:cNvPr id="0" name=""/>
        <dsp:cNvSpPr/>
      </dsp:nvSpPr>
      <dsp:spPr>
        <a:xfrm>
          <a:off x="7319037" y="3506545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學習上</a:t>
          </a:r>
          <a:br>
            <a:rPr lang="en-US" altLang="zh-TW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的弱點</a:t>
          </a:r>
        </a:p>
      </dsp:txBody>
      <dsp:txXfrm>
        <a:off x="7319037" y="3506545"/>
        <a:ext cx="1233610" cy="616805"/>
      </dsp:txXfrm>
    </dsp:sp>
    <dsp:sp modelId="{FEA4AB72-6F91-4359-9E5F-F84C42359E25}">
      <dsp:nvSpPr>
        <dsp:cNvPr id="0" name=""/>
        <dsp:cNvSpPr/>
      </dsp:nvSpPr>
      <dsp:spPr>
        <a:xfrm>
          <a:off x="8503303" y="1754818"/>
          <a:ext cx="1233610" cy="616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診斷分析</a:t>
          </a:r>
        </a:p>
      </dsp:txBody>
      <dsp:txXfrm>
        <a:off x="8503303" y="1754818"/>
        <a:ext cx="1233610" cy="616805"/>
      </dsp:txXfrm>
    </dsp:sp>
    <dsp:sp modelId="{60CD321C-7E8D-437D-B88F-46B3A3D0E4C2}">
      <dsp:nvSpPr>
        <dsp:cNvPr id="0" name=""/>
        <dsp:cNvSpPr/>
      </dsp:nvSpPr>
      <dsp:spPr>
        <a:xfrm>
          <a:off x="8811705" y="2630682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了解學生</a:t>
          </a:r>
          <a:br>
            <a:rPr lang="en-US" altLang="zh-TW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學習需求</a:t>
          </a:r>
        </a:p>
      </dsp:txBody>
      <dsp:txXfrm>
        <a:off x="8811705" y="2630682"/>
        <a:ext cx="1233610" cy="616805"/>
      </dsp:txXfrm>
    </dsp:sp>
    <dsp:sp modelId="{612D5A7A-0C92-4AA2-931A-5E07C9610045}">
      <dsp:nvSpPr>
        <dsp:cNvPr id="0" name=""/>
        <dsp:cNvSpPr/>
      </dsp:nvSpPr>
      <dsp:spPr>
        <a:xfrm>
          <a:off x="8811705" y="3506545"/>
          <a:ext cx="1233610" cy="616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提昇老師</a:t>
          </a:r>
          <a:br>
            <a:rPr lang="en-US" altLang="zh-TW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19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教學</a:t>
          </a:r>
        </a:p>
      </dsp:txBody>
      <dsp:txXfrm>
        <a:off x="8811705" y="3506545"/>
        <a:ext cx="1233610" cy="616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B7D54-A5E8-49AC-985E-8660004D0AE5}">
      <dsp:nvSpPr>
        <dsp:cNvPr id="0" name=""/>
        <dsp:cNvSpPr/>
      </dsp:nvSpPr>
      <dsp:spPr>
        <a:xfrm>
          <a:off x="1563104" y="738569"/>
          <a:ext cx="2768732" cy="1846744"/>
        </a:xfrm>
        <a:prstGeom prst="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362712" rIns="362712" bIns="362712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聽不懂</a:t>
          </a:r>
        </a:p>
      </dsp:txBody>
      <dsp:txXfrm>
        <a:off x="2006101" y="738569"/>
        <a:ext cx="2325734" cy="1846744"/>
      </dsp:txXfrm>
    </dsp:sp>
    <dsp:sp modelId="{176AFE92-6ACF-47D1-ABAD-F8239002B065}">
      <dsp:nvSpPr>
        <dsp:cNvPr id="0" name=""/>
        <dsp:cNvSpPr/>
      </dsp:nvSpPr>
      <dsp:spPr>
        <a:xfrm>
          <a:off x="1563104" y="2585314"/>
          <a:ext cx="2768732" cy="1846744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362712" rIns="362712" bIns="362712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微積分</a:t>
          </a:r>
        </a:p>
      </dsp:txBody>
      <dsp:txXfrm>
        <a:off x="2006101" y="2585314"/>
        <a:ext cx="2325734" cy="1846744"/>
      </dsp:txXfrm>
    </dsp:sp>
    <dsp:sp modelId="{4D654E14-3EC0-4742-B7C0-3B735B18C845}">
      <dsp:nvSpPr>
        <dsp:cNvPr id="0" name=""/>
        <dsp:cNvSpPr/>
      </dsp:nvSpPr>
      <dsp:spPr>
        <a:xfrm>
          <a:off x="86447" y="241"/>
          <a:ext cx="1845821" cy="184582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難</a:t>
          </a:r>
        </a:p>
      </dsp:txBody>
      <dsp:txXfrm>
        <a:off x="356761" y="270555"/>
        <a:ext cx="1305193" cy="1305193"/>
      </dsp:txXfrm>
    </dsp:sp>
    <dsp:sp modelId="{6C244D98-079F-4B55-96FD-30B252FBEA37}">
      <dsp:nvSpPr>
        <dsp:cNvPr id="0" name=""/>
        <dsp:cNvSpPr/>
      </dsp:nvSpPr>
      <dsp:spPr>
        <a:xfrm>
          <a:off x="6177657" y="738569"/>
          <a:ext cx="2768732" cy="1846744"/>
        </a:xfrm>
        <a:prstGeom prst="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362712" rIns="362712" bIns="362712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聽得懂</a:t>
          </a:r>
        </a:p>
      </dsp:txBody>
      <dsp:txXfrm>
        <a:off x="6620654" y="738569"/>
        <a:ext cx="2325734" cy="1846744"/>
      </dsp:txXfrm>
    </dsp:sp>
    <dsp:sp modelId="{482CC7B6-F3B9-474A-9C6B-AAAE1D4032C4}">
      <dsp:nvSpPr>
        <dsp:cNvPr id="0" name=""/>
        <dsp:cNvSpPr/>
      </dsp:nvSpPr>
      <dsp:spPr>
        <a:xfrm>
          <a:off x="6177657" y="2585314"/>
          <a:ext cx="2768732" cy="1846744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362712" rIns="362712" bIns="362712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步驟多</a:t>
          </a:r>
        </a:p>
      </dsp:txBody>
      <dsp:txXfrm>
        <a:off x="6620654" y="2585314"/>
        <a:ext cx="2325734" cy="1846744"/>
      </dsp:txXfrm>
    </dsp:sp>
    <dsp:sp modelId="{412A506E-A913-4A31-AA40-CA30513BC893}">
      <dsp:nvSpPr>
        <dsp:cNvPr id="0" name=""/>
        <dsp:cNvSpPr/>
      </dsp:nvSpPr>
      <dsp:spPr>
        <a:xfrm>
          <a:off x="4701000" y="241"/>
          <a:ext cx="1845821" cy="1845821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繁</a:t>
          </a:r>
        </a:p>
      </dsp:txBody>
      <dsp:txXfrm>
        <a:off x="4971314" y="270555"/>
        <a:ext cx="1305193" cy="1305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920A-9F99-458C-88BA-FC2C0682CA42}">
      <dsp:nvSpPr>
        <dsp:cNvPr id="0" name=""/>
        <dsp:cNvSpPr/>
      </dsp:nvSpPr>
      <dsp:spPr>
        <a:xfrm>
          <a:off x="1436563" y="3645"/>
          <a:ext cx="1306413" cy="130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同步</a:t>
          </a:r>
        </a:p>
      </dsp:txBody>
      <dsp:txXfrm>
        <a:off x="1627883" y="194965"/>
        <a:ext cx="923773" cy="923773"/>
      </dsp:txXfrm>
    </dsp:sp>
    <dsp:sp modelId="{AC7A775F-156E-435B-903E-D4AE0BCC3661}">
      <dsp:nvSpPr>
        <dsp:cNvPr id="0" name=""/>
        <dsp:cNvSpPr/>
      </dsp:nvSpPr>
      <dsp:spPr>
        <a:xfrm rot="10800000">
          <a:off x="1861147" y="1478749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63E16-F1AF-4E18-B179-84B846CC3E5E}">
      <dsp:nvSpPr>
        <dsp:cNvPr id="0" name=""/>
        <dsp:cNvSpPr/>
      </dsp:nvSpPr>
      <dsp:spPr>
        <a:xfrm>
          <a:off x="1654081" y="1984821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非同步</a:t>
          </a:r>
        </a:p>
      </dsp:txBody>
      <dsp:txXfrm>
        <a:off x="1781691" y="2112431"/>
        <a:ext cx="616157" cy="616157"/>
      </dsp:txXfrm>
    </dsp:sp>
    <dsp:sp modelId="{9311990C-D481-4F47-A9F4-27B7A0A29342}">
      <dsp:nvSpPr>
        <dsp:cNvPr id="0" name=""/>
        <dsp:cNvSpPr/>
      </dsp:nvSpPr>
      <dsp:spPr>
        <a:xfrm rot="10800000">
          <a:off x="1861147" y="3133648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3E20F-DE93-4AA4-A2F9-89BEF72625CD}">
      <dsp:nvSpPr>
        <dsp:cNvPr id="0" name=""/>
        <dsp:cNvSpPr/>
      </dsp:nvSpPr>
      <dsp:spPr>
        <a:xfrm>
          <a:off x="1654081" y="3748479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教學策略</a:t>
          </a:r>
        </a:p>
      </dsp:txBody>
      <dsp:txXfrm>
        <a:off x="1781691" y="3876089"/>
        <a:ext cx="616157" cy="616157"/>
      </dsp:txXfrm>
    </dsp:sp>
    <dsp:sp modelId="{57DBAFA4-B334-413A-9C96-DA6C1DCF40E4}">
      <dsp:nvSpPr>
        <dsp:cNvPr id="0" name=""/>
        <dsp:cNvSpPr/>
      </dsp:nvSpPr>
      <dsp:spPr>
        <a:xfrm rot="5400000">
          <a:off x="2851079" y="4005355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9C7DC-1C7D-4A75-9BFE-30CA7DD1419E}">
      <dsp:nvSpPr>
        <dsp:cNvPr id="0" name=""/>
        <dsp:cNvSpPr/>
      </dsp:nvSpPr>
      <dsp:spPr>
        <a:xfrm>
          <a:off x="3613701" y="3748479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學習平台</a:t>
          </a:r>
        </a:p>
      </dsp:txBody>
      <dsp:txXfrm>
        <a:off x="3741311" y="3876089"/>
        <a:ext cx="616157" cy="616157"/>
      </dsp:txXfrm>
    </dsp:sp>
    <dsp:sp modelId="{60611713-9424-4D2B-AFFA-BD1332D0E58D}">
      <dsp:nvSpPr>
        <dsp:cNvPr id="0" name=""/>
        <dsp:cNvSpPr/>
      </dsp:nvSpPr>
      <dsp:spPr>
        <a:xfrm>
          <a:off x="3820767" y="3113405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5FC49-14A0-43F1-B0D6-E915484AFEE5}">
      <dsp:nvSpPr>
        <dsp:cNvPr id="0" name=""/>
        <dsp:cNvSpPr/>
      </dsp:nvSpPr>
      <dsp:spPr>
        <a:xfrm>
          <a:off x="3613701" y="1984821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出席率</a:t>
          </a:r>
        </a:p>
      </dsp:txBody>
      <dsp:txXfrm>
        <a:off x="3741311" y="2112431"/>
        <a:ext cx="616157" cy="616157"/>
      </dsp:txXfrm>
    </dsp:sp>
    <dsp:sp modelId="{315BCCFE-076E-4FCD-AFEB-1A2807FD76ED}">
      <dsp:nvSpPr>
        <dsp:cNvPr id="0" name=""/>
        <dsp:cNvSpPr/>
      </dsp:nvSpPr>
      <dsp:spPr>
        <a:xfrm>
          <a:off x="3820767" y="1349747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39835-B064-4169-9A73-60F521BD666F}">
      <dsp:nvSpPr>
        <dsp:cNvPr id="0" name=""/>
        <dsp:cNvSpPr/>
      </dsp:nvSpPr>
      <dsp:spPr>
        <a:xfrm>
          <a:off x="3613701" y="221163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線上課堂</a:t>
          </a:r>
        </a:p>
      </dsp:txBody>
      <dsp:txXfrm>
        <a:off x="3741311" y="348773"/>
        <a:ext cx="616157" cy="616157"/>
      </dsp:txXfrm>
    </dsp:sp>
    <dsp:sp modelId="{D405A16C-BEE8-415E-BCFB-5E642FE1031C}">
      <dsp:nvSpPr>
        <dsp:cNvPr id="0" name=""/>
        <dsp:cNvSpPr/>
      </dsp:nvSpPr>
      <dsp:spPr>
        <a:xfrm rot="5400000">
          <a:off x="4810699" y="478040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D6C8E-180E-412A-A83D-E95E7D8C4DED}">
      <dsp:nvSpPr>
        <dsp:cNvPr id="0" name=""/>
        <dsp:cNvSpPr/>
      </dsp:nvSpPr>
      <dsp:spPr>
        <a:xfrm>
          <a:off x="5573321" y="221163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互動方式</a:t>
          </a:r>
        </a:p>
      </dsp:txBody>
      <dsp:txXfrm>
        <a:off x="5700931" y="348773"/>
        <a:ext cx="616157" cy="616157"/>
      </dsp:txXfrm>
    </dsp:sp>
    <dsp:sp modelId="{0F0ADD05-23DF-4E11-BA85-6D6E8BCEC4A1}">
      <dsp:nvSpPr>
        <dsp:cNvPr id="0" name=""/>
        <dsp:cNvSpPr/>
      </dsp:nvSpPr>
      <dsp:spPr>
        <a:xfrm rot="10800000">
          <a:off x="5780387" y="1369990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B7A84-D9C8-4C8A-9973-E02BE4402477}">
      <dsp:nvSpPr>
        <dsp:cNvPr id="0" name=""/>
        <dsp:cNvSpPr/>
      </dsp:nvSpPr>
      <dsp:spPr>
        <a:xfrm>
          <a:off x="5573321" y="1984821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吸引學生</a:t>
          </a:r>
        </a:p>
      </dsp:txBody>
      <dsp:txXfrm>
        <a:off x="5700931" y="2112431"/>
        <a:ext cx="616157" cy="616157"/>
      </dsp:txXfrm>
    </dsp:sp>
    <dsp:sp modelId="{3104D4E6-F4A3-4E61-99C7-52313ADA5197}">
      <dsp:nvSpPr>
        <dsp:cNvPr id="0" name=""/>
        <dsp:cNvSpPr/>
      </dsp:nvSpPr>
      <dsp:spPr>
        <a:xfrm rot="10800000">
          <a:off x="5780387" y="3133648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74405-D508-40FB-A633-C154C6086639}">
      <dsp:nvSpPr>
        <dsp:cNvPr id="0" name=""/>
        <dsp:cNvSpPr/>
      </dsp:nvSpPr>
      <dsp:spPr>
        <a:xfrm>
          <a:off x="5573321" y="3748479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班級經營</a:t>
          </a:r>
        </a:p>
      </dsp:txBody>
      <dsp:txXfrm>
        <a:off x="5700931" y="3876089"/>
        <a:ext cx="616157" cy="616157"/>
      </dsp:txXfrm>
    </dsp:sp>
    <dsp:sp modelId="{FF5F3061-E81D-4570-9523-107C098ED23B}">
      <dsp:nvSpPr>
        <dsp:cNvPr id="0" name=""/>
        <dsp:cNvSpPr/>
      </dsp:nvSpPr>
      <dsp:spPr>
        <a:xfrm rot="5400000">
          <a:off x="6770319" y="4005355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93BC3-C065-4237-A2C7-3B5DA5D52D63}">
      <dsp:nvSpPr>
        <dsp:cNvPr id="0" name=""/>
        <dsp:cNvSpPr/>
      </dsp:nvSpPr>
      <dsp:spPr>
        <a:xfrm>
          <a:off x="7532941" y="3748479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作業</a:t>
          </a:r>
        </a:p>
      </dsp:txBody>
      <dsp:txXfrm>
        <a:off x="7660551" y="3876089"/>
        <a:ext cx="616157" cy="616157"/>
      </dsp:txXfrm>
    </dsp:sp>
    <dsp:sp modelId="{96A1C843-3203-4122-AC4B-45636A1AE48E}">
      <dsp:nvSpPr>
        <dsp:cNvPr id="0" name=""/>
        <dsp:cNvSpPr/>
      </dsp:nvSpPr>
      <dsp:spPr>
        <a:xfrm>
          <a:off x="7740007" y="3113405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EA6E3-0FC8-40C8-85D4-E79A9ED451C5}">
      <dsp:nvSpPr>
        <dsp:cNvPr id="0" name=""/>
        <dsp:cNvSpPr/>
      </dsp:nvSpPr>
      <dsp:spPr>
        <a:xfrm>
          <a:off x="7532941" y="1984821"/>
          <a:ext cx="871377" cy="87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評量</a:t>
          </a:r>
        </a:p>
      </dsp:txBody>
      <dsp:txXfrm>
        <a:off x="7660551" y="2112431"/>
        <a:ext cx="616157" cy="616157"/>
      </dsp:txXfrm>
    </dsp:sp>
    <dsp:sp modelId="{497A999C-9D28-42A9-AAC6-3049BC6E9806}">
      <dsp:nvSpPr>
        <dsp:cNvPr id="0" name=""/>
        <dsp:cNvSpPr/>
      </dsp:nvSpPr>
      <dsp:spPr>
        <a:xfrm>
          <a:off x="7740007" y="1458506"/>
          <a:ext cx="457244" cy="35762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7CF5C-4627-42AE-96B4-9D10C319790E}">
      <dsp:nvSpPr>
        <dsp:cNvPr id="0" name=""/>
        <dsp:cNvSpPr/>
      </dsp:nvSpPr>
      <dsp:spPr>
        <a:xfrm>
          <a:off x="7315423" y="3645"/>
          <a:ext cx="1306413" cy="130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???</a:t>
          </a:r>
          <a:endParaRPr lang="zh-TW" altLang="en-US" sz="3300" kern="120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7506743" y="194965"/>
        <a:ext cx="923773" cy="9237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7871-8F5F-41E1-A73E-18234973C756}">
      <dsp:nvSpPr>
        <dsp:cNvPr id="0" name=""/>
        <dsp:cNvSpPr/>
      </dsp:nvSpPr>
      <dsp:spPr>
        <a:xfrm>
          <a:off x="1632478" y="2754985"/>
          <a:ext cx="1897014" cy="1628643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還沒</a:t>
          </a:r>
          <a:br>
            <a:rPr lang="en-US" altLang="zh-TW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下課</a:t>
          </a:r>
        </a:p>
      </dsp:txBody>
      <dsp:txXfrm>
        <a:off x="1926283" y="3007225"/>
        <a:ext cx="1309404" cy="1124163"/>
      </dsp:txXfrm>
    </dsp:sp>
    <dsp:sp modelId="{64539B65-1C8D-48FC-AAFC-7EA6A236E805}">
      <dsp:nvSpPr>
        <dsp:cNvPr id="0" name=""/>
        <dsp:cNvSpPr/>
      </dsp:nvSpPr>
      <dsp:spPr>
        <a:xfrm>
          <a:off x="1677741" y="3483257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88080-6975-4657-BFB7-21700FD50D44}">
      <dsp:nvSpPr>
        <dsp:cNvPr id="0" name=""/>
        <dsp:cNvSpPr/>
      </dsp:nvSpPr>
      <dsp:spPr>
        <a:xfrm>
          <a:off x="0" y="1854614"/>
          <a:ext cx="1897014" cy="162864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/>
          <a:srcRect/>
          <a:stretch>
            <a:fillRect l="17" t="-17025" r="-17" b="-56975"/>
          </a:stretch>
        </a:blip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00EE7-DE31-480A-9B0A-BE51EFAA6CF1}">
      <dsp:nvSpPr>
        <dsp:cNvPr id="0" name=""/>
        <dsp:cNvSpPr/>
      </dsp:nvSpPr>
      <dsp:spPr>
        <a:xfrm>
          <a:off x="1299545" y="3266943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43F87-7D85-4997-8B05-F13052DDD539}">
      <dsp:nvSpPr>
        <dsp:cNvPr id="0" name=""/>
        <dsp:cNvSpPr/>
      </dsp:nvSpPr>
      <dsp:spPr>
        <a:xfrm>
          <a:off x="3264956" y="1849412"/>
          <a:ext cx="1897014" cy="1628643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嘿</a:t>
          </a:r>
          <a:br>
            <a:rPr lang="en-US" altLang="zh-TW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這是</a:t>
          </a:r>
          <a:r>
            <a:rPr lang="en-US" altLang="zh-TW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?</a:t>
          </a:r>
          <a:endParaRPr lang="zh-TW" altLang="en-US" sz="3400" kern="120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3558761" y="2101652"/>
        <a:ext cx="1309404" cy="1124163"/>
      </dsp:txXfrm>
    </dsp:sp>
    <dsp:sp modelId="{930D76C9-BEE3-4FCE-A77C-9821DD5A78C0}">
      <dsp:nvSpPr>
        <dsp:cNvPr id="0" name=""/>
        <dsp:cNvSpPr/>
      </dsp:nvSpPr>
      <dsp:spPr>
        <a:xfrm>
          <a:off x="4570536" y="3258273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1043B-D130-4727-AF54-94D3C2C76D71}">
      <dsp:nvSpPr>
        <dsp:cNvPr id="0" name=""/>
        <dsp:cNvSpPr/>
      </dsp:nvSpPr>
      <dsp:spPr>
        <a:xfrm>
          <a:off x="4887645" y="2777901"/>
          <a:ext cx="1897014" cy="162864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94" t="-540" r="-23806" b="540"/>
          </a:stretch>
        </a:blipFill>
        <a:ln w="15875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3287E-6FF6-47FD-8222-C5DE310D465E}">
      <dsp:nvSpPr>
        <dsp:cNvPr id="0" name=""/>
        <dsp:cNvSpPr/>
      </dsp:nvSpPr>
      <dsp:spPr>
        <a:xfrm>
          <a:off x="4942697" y="3476321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72D9F-09BF-48BF-AE59-2E0D1F662508}">
      <dsp:nvSpPr>
        <dsp:cNvPr id="0" name=""/>
        <dsp:cNvSpPr/>
      </dsp:nvSpPr>
      <dsp:spPr>
        <a:xfrm>
          <a:off x="1632478" y="954244"/>
          <a:ext cx="1897014" cy="1628643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聽不懂</a:t>
          </a:r>
          <a:br>
            <a:rPr lang="en-US" altLang="zh-TW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啊</a:t>
          </a:r>
          <a:r>
            <a:rPr lang="en-US" altLang="zh-TW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!</a:t>
          </a:r>
          <a:endParaRPr lang="zh-TW" altLang="en-US" sz="3400" kern="120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1926283" y="1206484"/>
        <a:ext cx="1309404" cy="1124163"/>
      </dsp:txXfrm>
    </dsp:sp>
    <dsp:sp modelId="{0650405E-21FF-4283-8D3B-3729AD1F8907}">
      <dsp:nvSpPr>
        <dsp:cNvPr id="0" name=""/>
        <dsp:cNvSpPr/>
      </dsp:nvSpPr>
      <dsp:spPr>
        <a:xfrm>
          <a:off x="2932023" y="985022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3F9C6-F47B-4397-96E7-FAB3B763BBF4}">
      <dsp:nvSpPr>
        <dsp:cNvPr id="0" name=""/>
        <dsp:cNvSpPr/>
      </dsp:nvSpPr>
      <dsp:spPr>
        <a:xfrm>
          <a:off x="3264956" y="48671"/>
          <a:ext cx="1897014" cy="162864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83454-9743-4644-AD3D-4843D5524739}">
      <dsp:nvSpPr>
        <dsp:cNvPr id="0" name=""/>
        <dsp:cNvSpPr/>
      </dsp:nvSpPr>
      <dsp:spPr>
        <a:xfrm>
          <a:off x="3318266" y="770441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52F45-6701-434C-A6CE-A882E7CE9145}">
      <dsp:nvSpPr>
        <dsp:cNvPr id="0" name=""/>
        <dsp:cNvSpPr/>
      </dsp:nvSpPr>
      <dsp:spPr>
        <a:xfrm>
          <a:off x="4896429" y="950776"/>
          <a:ext cx="1897014" cy="1628643"/>
        </a:xfrm>
        <a:prstGeom prst="hexagon">
          <a:avLst>
            <a:gd name="adj" fmla="val 25000"/>
            <a:gd name="vf" fmla="val 115470"/>
          </a:avLst>
        </a:prstGeom>
        <a:solidFill>
          <a:srgbClr val="FF00FF"/>
        </a:solidFill>
        <a:ln w="15875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好</a:t>
          </a:r>
          <a:br>
            <a:rPr lang="en-US" altLang="zh-TW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</a:b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好玩</a:t>
          </a:r>
        </a:p>
      </dsp:txBody>
      <dsp:txXfrm>
        <a:off x="5190234" y="1203016"/>
        <a:ext cx="1309404" cy="1124163"/>
      </dsp:txXfrm>
    </dsp:sp>
    <dsp:sp modelId="{BC792C91-87A1-4FA5-89BB-FD6796332CB2}">
      <dsp:nvSpPr>
        <dsp:cNvPr id="0" name=""/>
        <dsp:cNvSpPr/>
      </dsp:nvSpPr>
      <dsp:spPr>
        <a:xfrm>
          <a:off x="6537960" y="1672546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54EF-4F4F-461E-B905-0793C2018163}">
      <dsp:nvSpPr>
        <dsp:cNvPr id="0" name=""/>
        <dsp:cNvSpPr/>
      </dsp:nvSpPr>
      <dsp:spPr>
        <a:xfrm>
          <a:off x="6528907" y="1866318"/>
          <a:ext cx="1897014" cy="162864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/>
          <a:srcRect/>
          <a:stretch>
            <a:fillRect l="-11000" r="-11000"/>
          </a:stretch>
        </a:blipFill>
        <a:ln w="15875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AEF2C-AF3B-4BF6-850B-EA9E41CBE2E7}">
      <dsp:nvSpPr>
        <dsp:cNvPr id="0" name=""/>
        <dsp:cNvSpPr/>
      </dsp:nvSpPr>
      <dsp:spPr>
        <a:xfrm>
          <a:off x="6899056" y="1895796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DBAC1-2D6C-4145-9ED9-2C337A4B34FF}">
      <dsp:nvSpPr>
        <dsp:cNvPr id="0" name=""/>
        <dsp:cNvSpPr/>
      </dsp:nvSpPr>
      <dsp:spPr>
        <a:xfrm>
          <a:off x="6528907" y="66011"/>
          <a:ext cx="1897014" cy="1628643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5875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只能比讚</a:t>
          </a:r>
          <a:r>
            <a:rPr lang="en-US" altLang="zh-TW" sz="3400" kern="1200" dirty="0">
              <a:latin typeface="華康儷中黑" panose="020B0509000000000000" pitchFamily="49" charset="-120"/>
              <a:ea typeface="華康儷中黑" panose="020B0509000000000000" pitchFamily="49" charset="-120"/>
            </a:rPr>
            <a:t>!</a:t>
          </a:r>
          <a:endParaRPr lang="zh-TW" altLang="en-US" sz="3400" kern="1200" dirty="0">
            <a:latin typeface="華康儷中黑" panose="020B0509000000000000" pitchFamily="49" charset="-120"/>
            <a:ea typeface="華康儷中黑" panose="020B0509000000000000" pitchFamily="49" charset="-120"/>
          </a:endParaRPr>
        </a:p>
      </dsp:txBody>
      <dsp:txXfrm>
        <a:off x="6822712" y="318251"/>
        <a:ext cx="1309404" cy="1124163"/>
      </dsp:txXfrm>
    </dsp:sp>
    <dsp:sp modelId="{A39E9E08-B02A-43DD-AB32-E9BF4F04AF88}">
      <dsp:nvSpPr>
        <dsp:cNvPr id="0" name=""/>
        <dsp:cNvSpPr/>
      </dsp:nvSpPr>
      <dsp:spPr>
        <a:xfrm>
          <a:off x="8170438" y="796018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C9009-01A7-4697-9864-43693C1D258C}">
      <dsp:nvSpPr>
        <dsp:cNvPr id="0" name=""/>
        <dsp:cNvSpPr/>
      </dsp:nvSpPr>
      <dsp:spPr>
        <a:xfrm>
          <a:off x="8161385" y="974618"/>
          <a:ext cx="1897014" cy="162864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" t="-1513" r="-17" b="-26487"/>
          </a:stretch>
        </a:blipFill>
        <a:ln w="15875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610F9-05C4-414B-A817-55134896A7E8}">
      <dsp:nvSpPr>
        <dsp:cNvPr id="0" name=""/>
        <dsp:cNvSpPr/>
      </dsp:nvSpPr>
      <dsp:spPr>
        <a:xfrm>
          <a:off x="8539581" y="1011032"/>
          <a:ext cx="221284" cy="1907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363200" cy="190193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290648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7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4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按一下以編輯母片樣式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36914"/>
            <a:ext cx="10058400" cy="4432180"/>
          </a:xfrm>
        </p:spPr>
        <p:txBody>
          <a:bodyPr/>
          <a:lstStyle>
            <a:lvl1pPr>
              <a:defRPr sz="2400">
                <a:latin typeface="華康儷中黑" panose="020B0509000000000000" pitchFamily="49" charset="-120"/>
                <a:ea typeface="華康儷中黑" panose="020B0509000000000000" pitchFamily="49" charset="-120"/>
              </a:defRPr>
            </a:lvl1pPr>
            <a:lvl2pPr>
              <a:defRPr sz="2000">
                <a:latin typeface="華康儷中黑" panose="020B0509000000000000" pitchFamily="49" charset="-120"/>
                <a:ea typeface="華康儷中黑" panose="020B0509000000000000" pitchFamily="49" charset="-120"/>
              </a:defRPr>
            </a:lvl2pPr>
            <a:lvl3pPr>
              <a:defRPr sz="1800">
                <a:latin typeface="華康儷中黑" panose="020B0509000000000000" pitchFamily="49" charset="-120"/>
                <a:ea typeface="華康儷中黑" panose="020B0509000000000000" pitchFamily="49" charset="-120"/>
              </a:defRPr>
            </a:lvl3pPr>
            <a:lvl4pPr>
              <a:defRPr>
                <a:latin typeface="華康儷中黑" panose="020B0509000000000000" pitchFamily="49" charset="-120"/>
                <a:ea typeface="華康儷中黑" panose="020B0509000000000000" pitchFamily="49" charset="-120"/>
              </a:defRPr>
            </a:lvl4pPr>
            <a:lvl5pPr>
              <a:defRPr>
                <a:latin typeface="華康儷中黑" panose="020B0509000000000000" pitchFamily="49" charset="-120"/>
                <a:ea typeface="華康儷中黑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9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4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zh-TW" altLang="en-US" dirty="0"/>
              <a:t>按一下以編輯母片樣式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471749"/>
            <a:ext cx="4937760" cy="4397345"/>
          </a:xfrm>
        </p:spPr>
        <p:txBody>
          <a:bodyPr/>
          <a:lstStyle>
            <a:lvl1pPr>
              <a:defRPr sz="2400">
                <a:latin typeface="華康儷中黑" panose="020B0509000000000000" pitchFamily="49" charset="-120"/>
                <a:ea typeface="華康儷中黑" panose="020B0509000000000000" pitchFamily="49" charset="-120"/>
              </a:defRPr>
            </a:lvl1pPr>
            <a:lvl2pPr>
              <a:defRPr sz="2000">
                <a:latin typeface="華康儷中黑" panose="020B0509000000000000" pitchFamily="49" charset="-120"/>
                <a:ea typeface="華康儷中黑" panose="020B0509000000000000" pitchFamily="49" charset="-120"/>
              </a:defRPr>
            </a:lvl2pPr>
            <a:lvl3pPr>
              <a:defRPr sz="1800">
                <a:latin typeface="華康儷中黑" panose="020B0509000000000000" pitchFamily="49" charset="-120"/>
                <a:ea typeface="華康儷中黑" panose="020B0509000000000000" pitchFamily="49" charset="-120"/>
              </a:defRPr>
            </a:lvl3pPr>
            <a:lvl4pPr>
              <a:defRPr>
                <a:latin typeface="華康儷中黑" panose="020B0509000000000000" pitchFamily="49" charset="-120"/>
                <a:ea typeface="華康儷中黑" panose="020B0509000000000000" pitchFamily="49" charset="-120"/>
              </a:defRPr>
            </a:lvl4pPr>
            <a:lvl5pPr>
              <a:defRPr>
                <a:latin typeface="華康儷中黑" panose="020B0509000000000000" pitchFamily="49" charset="-120"/>
                <a:ea typeface="華康儷中黑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4" y="1471749"/>
            <a:ext cx="4998716" cy="4397346"/>
          </a:xfrm>
        </p:spPr>
        <p:txBody>
          <a:bodyPr/>
          <a:lstStyle>
            <a:lvl1pPr>
              <a:defRPr sz="2400">
                <a:latin typeface="華康儷中黑" panose="020B0509000000000000" pitchFamily="49" charset="-120"/>
                <a:ea typeface="華康儷中黑" panose="020B0509000000000000" pitchFamily="49" charset="-120"/>
              </a:defRPr>
            </a:lvl1pPr>
            <a:lvl2pPr>
              <a:defRPr sz="2000">
                <a:latin typeface="華康儷中黑" panose="020B0509000000000000" pitchFamily="49" charset="-120"/>
                <a:ea typeface="華康儷中黑" panose="020B0509000000000000" pitchFamily="49" charset="-120"/>
              </a:defRPr>
            </a:lvl2pPr>
            <a:lvl3pPr>
              <a:defRPr sz="1800">
                <a:latin typeface="華康儷中黑" panose="020B0509000000000000" pitchFamily="49" charset="-120"/>
                <a:ea typeface="華康儷中黑" panose="020B0509000000000000" pitchFamily="49" charset="-120"/>
              </a:defRPr>
            </a:lvl3pPr>
            <a:lvl4pPr>
              <a:defRPr>
                <a:latin typeface="華康儷中黑" panose="020B0509000000000000" pitchFamily="49" charset="-120"/>
                <a:ea typeface="華康儷中黑" panose="020B0509000000000000" pitchFamily="49" charset="-120"/>
              </a:defRPr>
            </a:lvl4pPr>
            <a:lvl5pPr>
              <a:defRPr>
                <a:latin typeface="華康儷中黑" panose="020B0509000000000000" pitchFamily="49" charset="-120"/>
                <a:ea typeface="華康儷中黑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2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5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5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4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1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2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dirty="0"/>
              <a:t>按一下以編輯母片樣式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29370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C230523-E62C-471D-B157-4A2D5BA58BDE}"/>
              </a:ext>
            </a:extLst>
          </p:cNvPr>
          <p:cNvSpPr/>
          <p:nvPr userDrawn="1"/>
        </p:nvSpPr>
        <p:spPr>
          <a:xfrm>
            <a:off x="10441577" y="6334316"/>
            <a:ext cx="1750408" cy="5317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呂聰賢</a:t>
            </a:r>
          </a:p>
        </p:txBody>
      </p:sp>
    </p:spTree>
    <p:extLst>
      <p:ext uri="{BB962C8B-B14F-4D97-AF65-F5344CB8AC3E}">
        <p14:creationId xmlns:p14="http://schemas.microsoft.com/office/powerpoint/2010/main" val="113907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600" kern="1200" spc="-50" baseline="0">
          <a:solidFill>
            <a:srgbClr val="FF0000"/>
          </a:solidFill>
          <a:latin typeface="華康儷中黑" panose="020B0509000000000000" pitchFamily="49" charset="-120"/>
          <a:ea typeface="華康儷中黑" panose="020B0509000000000000" pitchFamily="49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eversocial.com/tw/campaign-manager-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laprofessoressavirisponde.blogspot.com/2013/07/mi-e-venuta-unidea.html" TargetMode="External"/><Relationship Id="rId7" Type="http://schemas.openxmlformats.org/officeDocument/2006/relationships/hyperlink" Target="https://fijisun.com.fj/2018/05/19/national-disaster-management-act-and-plan-to-be-reviewe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webstockreview.net/explore/teach-clipart-classroom-instruction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sguru.org/apple-log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freepik.com/vektoren-premium/online-meeting-waehrend-der-arbeit-von-zu-hause-aus-illustration_7477482.htm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3D9127-8C22-43FE-BBE0-4CFCCA711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439" y="1130138"/>
            <a:ext cx="8637073" cy="1650756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高互動線上教學課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B529B7A-B045-48DE-92AF-3277F0036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33" y="3082030"/>
            <a:ext cx="1697021" cy="518745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呂聰賢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283FF1-13F6-41CF-9AD8-57E74BEFB0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8657" y="3082030"/>
            <a:ext cx="3948844" cy="26458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D676927-38CF-452A-8448-63660A25E983}"/>
              </a:ext>
            </a:extLst>
          </p:cNvPr>
          <p:cNvSpPr/>
          <p:nvPr/>
        </p:nvSpPr>
        <p:spPr>
          <a:xfrm>
            <a:off x="1" y="6339254"/>
            <a:ext cx="3894991" cy="5187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參考資料 </a:t>
            </a:r>
            <a:r>
              <a:rPr lang="en-US" altLang="zh-TW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: </a:t>
            </a:r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中原大學 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連育仁  教授</a:t>
            </a:r>
            <a:endPara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16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3916EB-FF69-4CE4-84A2-9DEEFAAA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費曼學習法</a:t>
            </a:r>
            <a:r>
              <a:rPr lang="en-US" altLang="zh-TW" dirty="0"/>
              <a:t>-(</a:t>
            </a:r>
            <a:r>
              <a:rPr lang="zh-TW" altLang="en-US" dirty="0"/>
              <a:t>去教人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7413BCA5-2D4D-42F6-8702-948B7BA9C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655777"/>
              </p:ext>
            </p:extLst>
          </p:nvPr>
        </p:nvGraphicFramePr>
        <p:xfrm>
          <a:off x="1096963" y="1374773"/>
          <a:ext cx="10058400" cy="435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10861173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44282984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2412856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164698011"/>
                    </a:ext>
                  </a:extLst>
                </a:gridCol>
              </a:tblGrid>
              <a:tr h="14526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Step 1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Step 2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Step 3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Step 4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799522"/>
                  </a:ext>
                </a:extLst>
              </a:tr>
              <a:tr h="1452604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131138"/>
                  </a:ext>
                </a:extLst>
              </a:tr>
              <a:tr h="14526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  <a:cs typeface="+mn-cs"/>
                        </a:rPr>
                        <a:t>選定主題</a:t>
                      </a:r>
                    </a:p>
                    <a:p>
                      <a:pPr algn="ctr"/>
                      <a:r>
                        <a:rPr lang="en-US" altLang="zh-TW" sz="2000" kern="12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  <a:cs typeface="+mn-cs"/>
                        </a:rPr>
                        <a:t>Concept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  <a:cs typeface="+mn-cs"/>
                        </a:rPr>
                        <a:t>進行教學</a:t>
                      </a:r>
                    </a:p>
                    <a:p>
                      <a:pPr algn="ctr"/>
                      <a:r>
                        <a:rPr lang="en-US" altLang="zh-TW" sz="2000" kern="12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  <a:cs typeface="+mn-cs"/>
                        </a:rPr>
                        <a:t>Teach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回顧反思</a:t>
                      </a:r>
                    </a:p>
                    <a:p>
                      <a:pPr algn="ctr"/>
                      <a:r>
                        <a:rPr lang="en-US" altLang="zh-TW" sz="20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Review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簡化並重複</a:t>
                      </a:r>
                    </a:p>
                    <a:p>
                      <a:pPr algn="ctr"/>
                      <a:r>
                        <a:rPr lang="en-US" altLang="zh-TW" sz="2000" dirty="0">
                          <a:solidFill>
                            <a:sysClr val="windowText" lastClr="000000"/>
                          </a:solidFill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Simplify</a:t>
                      </a:r>
                      <a:endParaRPr lang="zh-TW" altLang="en-US" sz="2000" dirty="0">
                        <a:solidFill>
                          <a:sysClr val="windowText" lastClr="000000"/>
                        </a:solidFill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06036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36D2584F-880E-4AA3-962E-D3C2312F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5186" y="2765626"/>
            <a:ext cx="1289540" cy="157610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776FA8F-841B-4671-B753-898262C9E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08737" y="2855831"/>
            <a:ext cx="1405517" cy="14859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2EE4E10-C914-48DB-9223-1C8DEF544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19283" y="2855831"/>
            <a:ext cx="2765320" cy="148589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7CDB70E-AE34-467B-9995-68D79360E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95618" y="2855831"/>
            <a:ext cx="1522205" cy="15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8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744E3C-BCCC-4B51-97DB-3443FCB3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線上教學問題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B433744-A9BB-442C-923C-218CB1DA0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033127"/>
              </p:ext>
            </p:extLst>
          </p:nvPr>
        </p:nvGraphicFramePr>
        <p:xfrm>
          <a:off x="1096963" y="1436688"/>
          <a:ext cx="10058400" cy="484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41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44F4C-E252-482F-97C5-B8CB48E9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線上同步課</a:t>
            </a:r>
            <a:r>
              <a:rPr lang="en-US" altLang="zh-TW" dirty="0"/>
              <a:t>-</a:t>
            </a:r>
            <a:r>
              <a:rPr lang="zh-TW" altLang="en-US" dirty="0"/>
              <a:t>不是播新聞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03ED1E-6E78-497B-970C-BE9A9866E1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就一直講一直講  好累哦</a:t>
            </a:r>
            <a:endParaRPr lang="en-US" altLang="zh-TW" dirty="0"/>
          </a:p>
          <a:p>
            <a:r>
              <a:rPr lang="zh-TW" altLang="en-US" dirty="0"/>
              <a:t>老師先放輕鬆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336C2DC-63B6-4F7E-ABF7-F99F4E7AD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7814" y="1471748"/>
            <a:ext cx="4645152" cy="4397345"/>
          </a:xfrm>
        </p:spPr>
        <p:txBody>
          <a:bodyPr>
            <a:normAutofit/>
          </a:bodyPr>
          <a:lstStyle/>
          <a:p>
            <a:r>
              <a:rPr lang="zh-TW" altLang="en-US" dirty="0"/>
              <a:t>實體上課怎麼教</a:t>
            </a:r>
            <a:r>
              <a:rPr lang="en-US" altLang="zh-TW" dirty="0"/>
              <a:t>, </a:t>
            </a:r>
            <a:r>
              <a:rPr lang="zh-TW" altLang="en-US" dirty="0"/>
              <a:t>線上就怎麼教</a:t>
            </a:r>
            <a:endParaRPr lang="en-US" altLang="zh-TW" dirty="0"/>
          </a:p>
          <a:p>
            <a:pPr lvl="1"/>
            <a:r>
              <a:rPr lang="zh-TW" altLang="en-US" dirty="0"/>
              <a:t>講授</a:t>
            </a:r>
            <a:r>
              <a:rPr lang="en-US" altLang="zh-TW" dirty="0"/>
              <a:t>.</a:t>
            </a:r>
            <a:r>
              <a:rPr lang="zh-TW" altLang="en-US" dirty="0"/>
              <a:t>寫黑板</a:t>
            </a:r>
            <a:r>
              <a:rPr lang="en-US" altLang="zh-TW" dirty="0"/>
              <a:t>.</a:t>
            </a:r>
            <a:r>
              <a:rPr lang="zh-TW" altLang="en-US" dirty="0"/>
              <a:t>投影片</a:t>
            </a:r>
            <a:r>
              <a:rPr lang="en-US" altLang="zh-TW" dirty="0"/>
              <a:t>.</a:t>
            </a:r>
            <a:r>
              <a:rPr lang="zh-TW" altLang="en-US" dirty="0"/>
              <a:t>問學生問題</a:t>
            </a:r>
            <a:endParaRPr lang="en-US" altLang="zh-TW" dirty="0"/>
          </a:p>
          <a:p>
            <a:r>
              <a:rPr lang="zh-TW" altLang="en-US" dirty="0"/>
              <a:t>實體教室有什麼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線上教學可以做更多</a:t>
            </a:r>
            <a:endParaRPr lang="en-US" altLang="zh-TW" dirty="0"/>
          </a:p>
          <a:p>
            <a:pPr lvl="1"/>
            <a:r>
              <a:rPr lang="zh-TW" altLang="en-US" dirty="0"/>
              <a:t>改考卷 </a:t>
            </a:r>
            <a:r>
              <a:rPr lang="en-US" altLang="zh-TW" dirty="0"/>
              <a:t>&amp; </a:t>
            </a:r>
            <a:r>
              <a:rPr lang="zh-TW" altLang="en-US" dirty="0"/>
              <a:t>改作業</a:t>
            </a:r>
            <a:r>
              <a:rPr lang="en-US" altLang="zh-TW" dirty="0"/>
              <a:t>-</a:t>
            </a:r>
            <a:r>
              <a:rPr lang="zh-TW" altLang="en-US" dirty="0"/>
              <a:t>老師的大負擔</a:t>
            </a:r>
            <a:endParaRPr lang="en-US" altLang="zh-TW" dirty="0"/>
          </a:p>
          <a:p>
            <a:pPr lvl="1"/>
            <a:r>
              <a:rPr lang="zh-TW" altLang="en-US" dirty="0"/>
              <a:t>黑板</a:t>
            </a:r>
            <a:r>
              <a:rPr lang="en-US" altLang="zh-TW" dirty="0"/>
              <a:t>.</a:t>
            </a:r>
            <a:r>
              <a:rPr lang="zh-TW" altLang="en-US" dirty="0"/>
              <a:t>白板</a:t>
            </a:r>
            <a:r>
              <a:rPr lang="en-US" altLang="zh-TW" dirty="0"/>
              <a:t>.</a:t>
            </a:r>
            <a:r>
              <a:rPr lang="zh-TW" altLang="en-US" dirty="0"/>
              <a:t>分組</a:t>
            </a:r>
            <a:r>
              <a:rPr lang="en-US" altLang="zh-TW" dirty="0"/>
              <a:t>.</a:t>
            </a:r>
            <a:r>
              <a:rPr lang="zh-TW" altLang="en-US" dirty="0"/>
              <a:t>問答</a:t>
            </a:r>
            <a:r>
              <a:rPr lang="en-US" altLang="zh-TW" dirty="0"/>
              <a:t>.</a:t>
            </a:r>
            <a:r>
              <a:rPr lang="zh-TW" altLang="en-US" dirty="0"/>
              <a:t>測驗</a:t>
            </a:r>
            <a:r>
              <a:rPr lang="en-US" altLang="zh-TW" dirty="0"/>
              <a:t>.</a:t>
            </a:r>
            <a:r>
              <a:rPr lang="zh-TW" altLang="en-US" dirty="0"/>
              <a:t>錄影</a:t>
            </a:r>
            <a:endParaRPr lang="en-US" altLang="zh-TW" dirty="0"/>
          </a:p>
          <a:p>
            <a:pPr lvl="1"/>
            <a:r>
              <a:rPr lang="en-US" altLang="zh-TW" dirty="0"/>
              <a:t>IRS</a:t>
            </a:r>
            <a:r>
              <a:rPr lang="zh-TW" altLang="en-US" dirty="0"/>
              <a:t>即時回饋</a:t>
            </a:r>
            <a:r>
              <a:rPr lang="en-US" altLang="zh-TW" dirty="0"/>
              <a:t>,</a:t>
            </a:r>
            <a:r>
              <a:rPr lang="zh-TW" altLang="en-US" dirty="0"/>
              <a:t>測驗成績自動統計</a:t>
            </a:r>
            <a:endParaRPr lang="en-US" altLang="zh-TW" dirty="0"/>
          </a:p>
          <a:p>
            <a:r>
              <a:rPr lang="zh-TW" altLang="en-US" dirty="0"/>
              <a:t>投影片觀看更清楚哦</a:t>
            </a:r>
            <a:r>
              <a:rPr lang="en-US" altLang="zh-TW" dirty="0"/>
              <a:t>!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18AC40-9032-4C2E-B40B-6900A8C0A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5" b="93250" l="10000" r="92500">
                        <a14:foregroundMark x1="75000" y1="12500" x2="72500" y2="5875"/>
                        <a14:foregroundMark x1="92500" y1="30500" x2="89375" y2="36500"/>
                        <a14:foregroundMark x1="68500" y1="89625" x2="68500" y2="92750"/>
                        <a14:foregroundMark x1="54750" y1="90500" x2="51375" y2="93250"/>
                        <a14:foregroundMark x1="20250" y1="89875" x2="20500" y2="92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47331" y="2975803"/>
            <a:ext cx="3025684" cy="30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EA6AD9-DCD2-4393-BB47-48D6AD41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要休息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2C425B-EAFF-4ECD-AA5F-CA4F9D8CBF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讓老師休息</a:t>
            </a:r>
            <a:endParaRPr lang="en-US" altLang="zh-TW" dirty="0"/>
          </a:p>
          <a:p>
            <a:r>
              <a:rPr lang="zh-TW" altLang="en-US" dirty="0"/>
              <a:t>讓學生動動腦</a:t>
            </a:r>
            <a:endParaRPr lang="en-US" altLang="zh-TW" dirty="0"/>
          </a:p>
          <a:p>
            <a:r>
              <a:rPr lang="zh-TW" altLang="en-US" dirty="0"/>
              <a:t>學生專注力</a:t>
            </a:r>
            <a:r>
              <a:rPr lang="en-US" altLang="zh-TW" dirty="0"/>
              <a:t>10</a:t>
            </a:r>
            <a:r>
              <a:rPr lang="zh-TW" altLang="en-US" dirty="0"/>
              <a:t>分後就會下降</a:t>
            </a:r>
            <a:endParaRPr lang="en-US" altLang="zh-TW" dirty="0"/>
          </a:p>
          <a:p>
            <a:r>
              <a:rPr lang="zh-TW" altLang="en-US" dirty="0"/>
              <a:t>讓學生思考</a:t>
            </a:r>
            <a:endParaRPr lang="en-US" altLang="zh-TW" dirty="0"/>
          </a:p>
          <a:p>
            <a:r>
              <a:rPr lang="zh-TW" altLang="en-US" dirty="0"/>
              <a:t>做做練習</a:t>
            </a:r>
            <a:endParaRPr lang="en-US" altLang="zh-TW" dirty="0"/>
          </a:p>
          <a:p>
            <a:r>
              <a:rPr lang="zh-TW" altLang="en-US" dirty="0"/>
              <a:t>問問題</a:t>
            </a:r>
            <a:endParaRPr lang="en-US" altLang="zh-TW" dirty="0"/>
          </a:p>
          <a:p>
            <a:r>
              <a:rPr lang="zh-TW" altLang="en-US" dirty="0"/>
              <a:t>看課文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0733F71-0F3C-434B-A264-749E0041EA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讓學生休息一下也好</a:t>
            </a:r>
            <a:r>
              <a:rPr lang="en-US" altLang="zh-TW" dirty="0"/>
              <a:t>….</a:t>
            </a:r>
          </a:p>
          <a:p>
            <a:r>
              <a:rPr lang="zh-TW" altLang="en-US" dirty="0"/>
              <a:t>放空一下</a:t>
            </a:r>
            <a:endParaRPr lang="en-US" altLang="zh-TW" dirty="0"/>
          </a:p>
          <a:p>
            <a:r>
              <a:rPr lang="zh-TW" altLang="en-US" dirty="0"/>
              <a:t>搭配網路計時器</a:t>
            </a:r>
            <a:r>
              <a:rPr lang="en-US" altLang="zh-TW" dirty="0"/>
              <a:t>(</a:t>
            </a:r>
            <a:r>
              <a:rPr lang="en-US" altLang="zh-TW" dirty="0" err="1"/>
              <a:t>Wordwall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026" name="Picture 2" descr="https://img.bqb12.com/Uploads/vod/2018-08-06/5b681c32c65ee.jpg">
            <a:extLst>
              <a:ext uri="{FF2B5EF4-FFF2-40B4-BE49-F238E27FC236}">
                <a16:creationId xmlns:a16="http://schemas.microsoft.com/office/drawing/2014/main" id="{F4017C36-2908-4969-AB26-967197B85E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58" y="3507738"/>
            <a:ext cx="2545373" cy="25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0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B6B0DB-7F0B-49E9-B3B0-AAA11503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軟硬體設備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479BE9-A0A8-4F5E-922B-CE13EDC46C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雙螢幕</a:t>
            </a:r>
            <a:endParaRPr lang="en-US" altLang="zh-TW" dirty="0"/>
          </a:p>
          <a:p>
            <a:r>
              <a:rPr lang="en-US" altLang="zh-TW" dirty="0"/>
              <a:t>Webcam</a:t>
            </a:r>
          </a:p>
          <a:p>
            <a:r>
              <a:rPr lang="zh-TW" altLang="en-US" dirty="0"/>
              <a:t>實物投影機</a:t>
            </a:r>
            <a:endParaRPr lang="en-US" altLang="zh-TW" dirty="0"/>
          </a:p>
          <a:p>
            <a:r>
              <a:rPr lang="zh-TW" altLang="en-US" dirty="0"/>
              <a:t>網路速度</a:t>
            </a:r>
            <a:endParaRPr lang="en-US" altLang="zh-TW" dirty="0"/>
          </a:p>
          <a:p>
            <a:r>
              <a:rPr lang="zh-TW" altLang="en-US" dirty="0"/>
              <a:t>手寫板</a:t>
            </a:r>
            <a:r>
              <a:rPr lang="en-US" altLang="zh-TW" dirty="0"/>
              <a:t>ID1330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AFCF474-F657-494E-BA81-1E81FE7B4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63" y="1471749"/>
            <a:ext cx="5466468" cy="4397346"/>
          </a:xfrm>
        </p:spPr>
        <p:txBody>
          <a:bodyPr/>
          <a:lstStyle/>
          <a:p>
            <a:r>
              <a:rPr lang="zh-TW" altLang="en-US" dirty="0"/>
              <a:t>硬體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FF0000"/>
                </a:solidFill>
              </a:rPr>
              <a:t>穩定和方便的設備 </a:t>
            </a:r>
            <a:r>
              <a:rPr lang="en-US" altLang="zh-TW" dirty="0">
                <a:solidFill>
                  <a:srgbClr val="FF0000"/>
                </a:solidFill>
              </a:rPr>
              <a:t>$$$</a:t>
            </a:r>
          </a:p>
          <a:p>
            <a:pPr lvl="1"/>
            <a:r>
              <a:rPr lang="en-US" altLang="zh-TW" dirty="0"/>
              <a:t>-</a:t>
            </a:r>
            <a:r>
              <a:rPr lang="zh-TW" altLang="en-US" dirty="0">
                <a:solidFill>
                  <a:srgbClr val="00B0F0"/>
                </a:solidFill>
              </a:rPr>
              <a:t>網速</a:t>
            </a:r>
            <a:r>
              <a:rPr lang="en-US" altLang="zh-TW" dirty="0">
                <a:solidFill>
                  <a:srgbClr val="00B0F0"/>
                </a:solidFill>
              </a:rPr>
              <a:t>.</a:t>
            </a:r>
            <a:r>
              <a:rPr lang="zh-TW" altLang="en-US" dirty="0">
                <a:solidFill>
                  <a:srgbClr val="00B0F0"/>
                </a:solidFill>
              </a:rPr>
              <a:t>電腦</a:t>
            </a:r>
            <a:r>
              <a:rPr lang="en-US" altLang="zh-TW" dirty="0">
                <a:solidFill>
                  <a:srgbClr val="00B0F0"/>
                </a:solidFill>
              </a:rPr>
              <a:t>.</a:t>
            </a:r>
            <a:r>
              <a:rPr lang="zh-TW" altLang="en-US" dirty="0">
                <a:solidFill>
                  <a:srgbClr val="00B0F0"/>
                </a:solidFill>
              </a:rPr>
              <a:t>行動</a:t>
            </a:r>
            <a:r>
              <a:rPr lang="en-US" altLang="zh-TW" dirty="0">
                <a:solidFill>
                  <a:srgbClr val="00B0F0"/>
                </a:solidFill>
              </a:rPr>
              <a:t>.</a:t>
            </a:r>
          </a:p>
          <a:p>
            <a:pPr lvl="1"/>
            <a:r>
              <a:rPr lang="en-US" altLang="zh-TW" dirty="0"/>
              <a:t>-</a:t>
            </a:r>
            <a:r>
              <a:rPr lang="zh-TW" altLang="en-US" dirty="0">
                <a:solidFill>
                  <a:srgbClr val="00B050"/>
                </a:solidFill>
              </a:rPr>
              <a:t>音訊</a:t>
            </a:r>
            <a:r>
              <a:rPr lang="en-US" altLang="zh-TW" dirty="0">
                <a:solidFill>
                  <a:srgbClr val="00B050"/>
                </a:solidFill>
              </a:rPr>
              <a:t>.</a:t>
            </a:r>
            <a:r>
              <a:rPr lang="zh-TW" altLang="en-US" dirty="0">
                <a:solidFill>
                  <a:srgbClr val="00B050"/>
                </a:solidFill>
              </a:rPr>
              <a:t>視訊</a:t>
            </a:r>
            <a:r>
              <a:rPr lang="en-US" altLang="zh-TW" dirty="0">
                <a:solidFill>
                  <a:srgbClr val="00B050"/>
                </a:solidFill>
              </a:rPr>
              <a:t>.</a:t>
            </a:r>
            <a:r>
              <a:rPr lang="zh-TW" altLang="en-US" dirty="0">
                <a:solidFill>
                  <a:srgbClr val="00B050"/>
                </a:solidFill>
              </a:rPr>
              <a:t>時間</a:t>
            </a:r>
            <a:r>
              <a:rPr lang="en-US" altLang="zh-TW" dirty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en-US" altLang="zh-TW" dirty="0">
                <a:solidFill>
                  <a:srgbClr val="00B050"/>
                </a:solidFill>
              </a:rPr>
              <a:t>-</a:t>
            </a:r>
            <a:r>
              <a:rPr lang="zh-TW" altLang="en-US" dirty="0">
                <a:solidFill>
                  <a:srgbClr val="FFC000"/>
                </a:solidFill>
              </a:rPr>
              <a:t>採購</a:t>
            </a:r>
            <a:r>
              <a:rPr lang="en-US" altLang="zh-TW" dirty="0">
                <a:solidFill>
                  <a:srgbClr val="FFC000"/>
                </a:solidFill>
              </a:rPr>
              <a:t>.</a:t>
            </a:r>
            <a:r>
              <a:rPr lang="zh-TW" altLang="en-US" dirty="0">
                <a:solidFill>
                  <a:srgbClr val="FFC000"/>
                </a:solidFill>
              </a:rPr>
              <a:t>雙螢幕 </a:t>
            </a:r>
            <a:r>
              <a:rPr lang="en-US" altLang="zh-TW" dirty="0">
                <a:solidFill>
                  <a:srgbClr val="FFC000"/>
                </a:solidFill>
              </a:rPr>
              <a:t>.</a:t>
            </a:r>
            <a:r>
              <a:rPr lang="zh-TW" altLang="en-US" dirty="0">
                <a:solidFill>
                  <a:srgbClr val="FFC000"/>
                </a:solidFill>
              </a:rPr>
              <a:t>手寫板</a:t>
            </a:r>
            <a:r>
              <a:rPr lang="en-US" altLang="zh-TW" dirty="0">
                <a:solidFill>
                  <a:srgbClr val="FFC000"/>
                </a:solidFill>
              </a:rPr>
              <a:t>.Webcam.</a:t>
            </a:r>
            <a:r>
              <a:rPr lang="zh-TW" altLang="en-US" dirty="0">
                <a:solidFill>
                  <a:srgbClr val="FFC000"/>
                </a:solidFill>
              </a:rPr>
              <a:t>收音</a:t>
            </a:r>
            <a:endParaRPr lang="en-US" altLang="zh-TW" dirty="0">
              <a:solidFill>
                <a:srgbClr val="FFC000"/>
              </a:solidFill>
            </a:endParaRPr>
          </a:p>
          <a:p>
            <a:r>
              <a:rPr lang="zh-TW" altLang="en-US" dirty="0"/>
              <a:t>軟體</a:t>
            </a:r>
            <a:r>
              <a:rPr lang="en-US" altLang="zh-TW" dirty="0"/>
              <a:t>-</a:t>
            </a:r>
            <a:r>
              <a:rPr lang="zh-TW" altLang="en-US" dirty="0"/>
              <a:t>畫筆</a:t>
            </a:r>
            <a:r>
              <a:rPr lang="en-US" altLang="zh-TW" dirty="0"/>
              <a:t>.</a:t>
            </a:r>
            <a:r>
              <a:rPr lang="zh-TW" altLang="en-US" dirty="0"/>
              <a:t>錄影</a:t>
            </a:r>
            <a:r>
              <a:rPr lang="en-US" altLang="zh-TW" dirty="0"/>
              <a:t>.</a:t>
            </a:r>
            <a:r>
              <a:rPr lang="zh-TW" altLang="en-US" dirty="0"/>
              <a:t>互動</a:t>
            </a:r>
            <a:r>
              <a:rPr lang="en-US" altLang="zh-TW" dirty="0"/>
              <a:t>…</a:t>
            </a:r>
          </a:p>
          <a:p>
            <a:pPr lvl="1"/>
            <a:r>
              <a:rPr lang="zh-TW" altLang="en-US" dirty="0"/>
              <a:t>重點標記</a:t>
            </a:r>
            <a:r>
              <a:rPr lang="en-US" altLang="zh-TW" dirty="0"/>
              <a:t>-</a:t>
            </a:r>
            <a:r>
              <a:rPr lang="en-US" altLang="zh-TW" dirty="0" err="1"/>
              <a:t>myViewboard</a:t>
            </a:r>
            <a:endParaRPr lang="en-US" altLang="zh-TW" dirty="0"/>
          </a:p>
          <a:p>
            <a:pPr lvl="1"/>
            <a:r>
              <a:rPr lang="zh-TW" altLang="en-US" dirty="0"/>
              <a:t>講師視訊錄製</a:t>
            </a:r>
            <a:r>
              <a:rPr lang="en-US" altLang="zh-TW" dirty="0"/>
              <a:t>-View Director</a:t>
            </a:r>
          </a:p>
          <a:p>
            <a:pPr lvl="1"/>
            <a:r>
              <a:rPr lang="zh-TW" altLang="en-US" dirty="0"/>
              <a:t>線上互動工具</a:t>
            </a:r>
            <a:r>
              <a:rPr lang="en-US" altLang="zh-TW" dirty="0"/>
              <a:t>-Nearpod, ClassDojo</a:t>
            </a:r>
          </a:p>
          <a:p>
            <a:pPr lvl="1"/>
            <a:r>
              <a:rPr lang="zh-TW" altLang="en-US" dirty="0"/>
              <a:t>亂數抽籤</a:t>
            </a:r>
            <a:r>
              <a:rPr lang="en-US" altLang="zh-TW" dirty="0"/>
              <a:t>-</a:t>
            </a:r>
            <a:r>
              <a:rPr lang="en-US" altLang="zh-TW" dirty="0" err="1"/>
              <a:t>wheelofnames</a:t>
            </a:r>
            <a:endParaRPr lang="en-US" altLang="zh-TW" dirty="0"/>
          </a:p>
          <a:p>
            <a:pPr lvl="1"/>
            <a:r>
              <a:rPr lang="en-US" altLang="zh-TW" dirty="0"/>
              <a:t>Google Form </a:t>
            </a:r>
            <a:r>
              <a:rPr lang="zh-TW" altLang="en-US" dirty="0"/>
              <a:t>收作業</a:t>
            </a:r>
            <a:r>
              <a:rPr lang="en-US" altLang="zh-TW" dirty="0"/>
              <a:t>.</a:t>
            </a:r>
            <a:r>
              <a:rPr lang="zh-TW" altLang="en-US" dirty="0"/>
              <a:t>測驗</a:t>
            </a:r>
            <a:r>
              <a:rPr lang="en-US" altLang="zh-TW" dirty="0"/>
              <a:t>.</a:t>
            </a:r>
            <a:r>
              <a:rPr lang="zh-TW" altLang="en-US" dirty="0"/>
              <a:t>意見調查</a:t>
            </a: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9B9C75-46EC-405A-A928-810B9CF59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67" r="96167">
                        <a14:foregroundMark x1="1833" y1="31167" x2="43833" y2="58333"/>
                        <a14:foregroundMark x1="43833" y1="58333" x2="46226" y2="62455"/>
                        <a14:foregroundMark x1="90500" y1="32000" x2="98000" y2="34000"/>
                        <a14:foregroundMark x1="98000" y1="34000" x2="96833" y2="42333"/>
                        <a14:foregroundMark x1="96833" y1="42333" x2="93167" y2="48667"/>
                        <a14:foregroundMark x1="93167" y1="48667" x2="90833" y2="58000"/>
                        <a14:foregroundMark x1="77833" y1="62500" x2="87500" y2="62500"/>
                        <a14:foregroundMark x1="87500" y1="62500" x2="94833" y2="62167"/>
                        <a14:foregroundMark x1="94833" y1="62167" x2="96167" y2="62167"/>
                        <a14:foregroundMark x1="47333" y1="60833" x2="46333" y2="63500"/>
                        <a14:foregroundMark x1="48500" y1="60167" x2="47833" y2="63667"/>
                        <a14:backgroundMark x1="34000" y1="66667" x2="57333" y2="67500"/>
                        <a14:backgroundMark x1="57333" y1="67500" x2="65000" y2="66833"/>
                        <a14:backgroundMark x1="65000" y1="66833" x2="67000" y2="66833"/>
                        <a14:backgroundMark x1="49500" y1="59500" x2="49584" y2="60371"/>
                        <a14:backgroundMark x1="31167" y1="65500" x2="35333" y2="68000"/>
                      </a14:backgroundRemoval>
                    </a14:imgEffect>
                  </a14:imgLayer>
                </a14:imgProps>
              </a:ext>
            </a:extLst>
          </a:blip>
          <a:srcRect t="28297" b="13669"/>
          <a:stretch/>
        </p:blipFill>
        <p:spPr>
          <a:xfrm>
            <a:off x="1712093" y="4132532"/>
            <a:ext cx="4202504" cy="24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D266647-2218-439F-88C3-7504EF8A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線上教學素養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B6129A-E8D6-47D8-94BC-74EF05BCC8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資訊與科技素養</a:t>
            </a:r>
            <a:endParaRPr lang="en-US" altLang="zh-TW" dirty="0"/>
          </a:p>
          <a:p>
            <a:r>
              <a:rPr lang="zh-TW" altLang="en-US" dirty="0"/>
              <a:t>混成學習</a:t>
            </a:r>
            <a:endParaRPr lang="en-US" altLang="zh-TW" dirty="0"/>
          </a:p>
          <a:p>
            <a:pPr lvl="1"/>
            <a:r>
              <a:rPr lang="zh-TW" altLang="en-US" dirty="0"/>
              <a:t>實體教學</a:t>
            </a:r>
            <a:endParaRPr lang="en-US" altLang="zh-TW" dirty="0"/>
          </a:p>
          <a:p>
            <a:pPr lvl="1"/>
            <a:r>
              <a:rPr lang="zh-TW" altLang="en-US" dirty="0"/>
              <a:t>線上同步教學</a:t>
            </a:r>
            <a:endParaRPr lang="en-US" altLang="zh-TW" dirty="0"/>
          </a:p>
          <a:p>
            <a:pPr lvl="1"/>
            <a:r>
              <a:rPr lang="zh-TW" altLang="en-US" dirty="0"/>
              <a:t>線上非同步教學</a:t>
            </a:r>
            <a:r>
              <a:rPr lang="en-US" altLang="zh-TW" dirty="0"/>
              <a:t>(</a:t>
            </a:r>
            <a:r>
              <a:rPr lang="zh-TW" altLang="en-US" dirty="0"/>
              <a:t>自主學習</a:t>
            </a:r>
            <a:r>
              <a:rPr lang="en-US" altLang="zh-TW" dirty="0"/>
              <a:t>)</a:t>
            </a:r>
          </a:p>
          <a:p>
            <a:pPr lvl="2"/>
            <a:r>
              <a:rPr lang="zh-TW" altLang="en-US" dirty="0"/>
              <a:t>教學平台 </a:t>
            </a:r>
            <a:r>
              <a:rPr lang="en-US" altLang="zh-TW" dirty="0"/>
              <a:t>Google Classroom</a:t>
            </a:r>
            <a:endParaRPr lang="zh-TW" altLang="en-US" dirty="0"/>
          </a:p>
          <a:p>
            <a:pPr lvl="2"/>
            <a:r>
              <a:rPr lang="en-US" altLang="zh-TW" dirty="0"/>
              <a:t>YouTube</a:t>
            </a:r>
            <a:r>
              <a:rPr lang="zh-TW" altLang="en-US" dirty="0"/>
              <a:t>教學頻道</a:t>
            </a:r>
            <a:endParaRPr lang="en-US" altLang="zh-TW" dirty="0"/>
          </a:p>
          <a:p>
            <a:pPr lvl="2"/>
            <a:r>
              <a:rPr lang="en-US" altLang="zh-TW" dirty="0"/>
              <a:t>Kahoot </a:t>
            </a:r>
            <a:r>
              <a:rPr lang="zh-TW" altLang="zh-TW" dirty="0"/>
              <a:t>、</a:t>
            </a:r>
            <a:r>
              <a:rPr lang="en-US" altLang="zh-TW" dirty="0"/>
              <a:t>Quizizz</a:t>
            </a:r>
            <a:r>
              <a:rPr lang="zh-TW" altLang="zh-TW" dirty="0"/>
              <a:t>、</a:t>
            </a:r>
            <a:r>
              <a:rPr lang="en-US" altLang="zh-TW" dirty="0" err="1"/>
              <a:t>Blooket</a:t>
            </a:r>
            <a:endParaRPr lang="zh-TW" altLang="en-US" dirty="0"/>
          </a:p>
          <a:p>
            <a:pPr lvl="1"/>
            <a:endParaRPr lang="en-US" altLang="zh-TW" dirty="0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3D310B1-80A7-4D4A-ADEF-27C20DB694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熟能生巧</a:t>
            </a:r>
            <a:endParaRPr lang="en-US" altLang="zh-TW" dirty="0"/>
          </a:p>
          <a:p>
            <a:pPr lvl="1"/>
            <a:r>
              <a:rPr lang="zh-TW" altLang="en-US" dirty="0"/>
              <a:t>多練習</a:t>
            </a:r>
            <a:endParaRPr lang="en-US" altLang="zh-TW" dirty="0"/>
          </a:p>
          <a:p>
            <a:pPr lvl="1"/>
            <a:r>
              <a:rPr lang="zh-TW" altLang="en-US" dirty="0"/>
              <a:t>將技能轉為本能</a:t>
            </a:r>
            <a:endParaRPr lang="en-US" altLang="zh-TW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884CD1-5260-41F0-82D5-2655F28D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877" y="2809440"/>
            <a:ext cx="6521123" cy="35122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94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F9EBAC-FCB0-4882-9B1D-4B18C37E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上課記得錄影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708581-371C-41FD-9BF0-838DFD40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</a:t>
            </a:r>
            <a:r>
              <a:rPr lang="en-US" altLang="zh-TW" dirty="0"/>
              <a:t>Google Meet </a:t>
            </a:r>
            <a:r>
              <a:rPr lang="zh-TW" altLang="en-US" dirty="0"/>
              <a:t>錄下來</a:t>
            </a:r>
            <a:r>
              <a:rPr lang="en-US" altLang="zh-TW" dirty="0"/>
              <a:t> 480</a:t>
            </a:r>
            <a:r>
              <a:rPr lang="zh-TW" altLang="en-US" dirty="0"/>
              <a:t>畫質 </a:t>
            </a:r>
            <a:r>
              <a:rPr lang="en-US" altLang="zh-TW" dirty="0"/>
              <a:t>-1080</a:t>
            </a:r>
            <a:r>
              <a:rPr lang="zh-TW" altLang="en-US" dirty="0"/>
              <a:t>高畫質  </a:t>
            </a:r>
            <a:r>
              <a:rPr lang="en-US" altLang="zh-TW" dirty="0"/>
              <a:t>1/10</a:t>
            </a:r>
            <a:r>
              <a:rPr lang="zh-TW" altLang="en-US" dirty="0"/>
              <a:t>教育版就不能錄</a:t>
            </a:r>
            <a:endParaRPr lang="en-US" altLang="zh-TW" dirty="0"/>
          </a:p>
          <a:p>
            <a:r>
              <a:rPr lang="zh-TW" altLang="en-US" dirty="0"/>
              <a:t>使用錄影工具錄下來</a:t>
            </a:r>
            <a:endParaRPr lang="en-US" altLang="zh-TW" dirty="0"/>
          </a:p>
          <a:p>
            <a:pPr lvl="1"/>
            <a:r>
              <a:rPr lang="en-US" altLang="zh-TW" dirty="0" err="1"/>
              <a:t>myViewBoard</a:t>
            </a:r>
            <a:r>
              <a:rPr lang="en-US" altLang="zh-TW" dirty="0"/>
              <a:t> </a:t>
            </a:r>
            <a:r>
              <a:rPr lang="zh-TW" altLang="en-US" dirty="0"/>
              <a:t>錄影 </a:t>
            </a:r>
            <a:r>
              <a:rPr lang="en-US" altLang="zh-TW" dirty="0"/>
              <a:t>&amp; </a:t>
            </a:r>
            <a:r>
              <a:rPr lang="zh-TW" altLang="en-US" dirty="0"/>
              <a:t>截圖</a:t>
            </a:r>
            <a:endParaRPr lang="en-US" altLang="zh-TW" dirty="0"/>
          </a:p>
          <a:p>
            <a:pPr lvl="1"/>
            <a:r>
              <a:rPr lang="en-US" altLang="zh-TW" dirty="0"/>
              <a:t>Screen Recorder (</a:t>
            </a:r>
            <a:r>
              <a:rPr lang="zh-TW" altLang="en-US" dirty="0"/>
              <a:t>新北市授權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err="1"/>
              <a:t>Win10</a:t>
            </a:r>
            <a:r>
              <a:rPr lang="en-US" altLang="zh-TW" dirty="0"/>
              <a:t> </a:t>
            </a:r>
            <a:r>
              <a:rPr lang="zh-TW" altLang="en-US" dirty="0"/>
              <a:t>內建錄影功能 </a:t>
            </a:r>
            <a:r>
              <a:rPr lang="en-US" altLang="zh-TW" dirty="0"/>
              <a:t>Window</a:t>
            </a:r>
            <a:r>
              <a:rPr lang="zh-TW" altLang="en-US" dirty="0"/>
              <a:t>符號</a:t>
            </a:r>
            <a:r>
              <a:rPr lang="en-US" altLang="zh-TW" dirty="0"/>
              <a:t>+G</a:t>
            </a:r>
          </a:p>
          <a:p>
            <a:pPr lvl="1"/>
            <a:r>
              <a:rPr lang="en-US" altLang="zh-TW" dirty="0"/>
              <a:t>PowerPoint </a:t>
            </a:r>
          </a:p>
          <a:p>
            <a:pPr lvl="1"/>
            <a:r>
              <a:rPr lang="en-US" altLang="zh-TW" dirty="0" err="1"/>
              <a:t>Screencastify</a:t>
            </a:r>
            <a:r>
              <a:rPr lang="en-US" altLang="zh-TW" dirty="0"/>
              <a:t>(5</a:t>
            </a:r>
            <a:r>
              <a:rPr lang="zh-TW" altLang="en-US" dirty="0"/>
              <a:t>分鐘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6DD91F-1683-4F7E-92EC-F9ECB12D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1580" y="2050178"/>
            <a:ext cx="3091962" cy="21527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2D5FE6A-A76E-430B-B20C-CFAB604A5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80" y="4490271"/>
            <a:ext cx="3352269" cy="16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6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195D45-BBC0-43FF-9A15-2471AD73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線上教學規則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2711A4-2975-4E86-ABE0-2CFDD0C1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點名的方式</a:t>
            </a:r>
            <a:endParaRPr lang="en-US" altLang="zh-TW" dirty="0"/>
          </a:p>
          <a:p>
            <a:r>
              <a:rPr lang="zh-TW" altLang="en-US" dirty="0"/>
              <a:t>發言的規則</a:t>
            </a:r>
            <a:endParaRPr lang="en-US" altLang="zh-TW" dirty="0"/>
          </a:p>
          <a:p>
            <a:r>
              <a:rPr lang="zh-TW" altLang="en-US" dirty="0"/>
              <a:t>上課的互動方法</a:t>
            </a:r>
            <a:endParaRPr lang="en-US" altLang="zh-TW" dirty="0"/>
          </a:p>
          <a:p>
            <a:r>
              <a:rPr lang="zh-TW" altLang="en-US" dirty="0"/>
              <a:t>作業繳交及補交</a:t>
            </a:r>
            <a:endParaRPr lang="en-US" altLang="zh-TW" dirty="0"/>
          </a:p>
          <a:p>
            <a:r>
              <a:rPr lang="zh-TW" altLang="en-US" dirty="0"/>
              <a:t>請假的規則</a:t>
            </a:r>
            <a:endParaRPr lang="en-US" altLang="zh-TW" dirty="0"/>
          </a:p>
          <a:p>
            <a:r>
              <a:rPr lang="zh-TW" altLang="en-US" dirty="0"/>
              <a:t>評量的方式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28B01D-6665-493E-BE7F-16BAA3E9A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5"/>
          <a:stretch/>
        </p:blipFill>
        <p:spPr>
          <a:xfrm>
            <a:off x="4783710" y="1793630"/>
            <a:ext cx="6858000" cy="43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7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87FC4-4B68-45FF-A52D-7951074D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如何教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22D866-A035-487D-BAAA-D79E03D987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記得問學生問題</a:t>
            </a:r>
            <a:endParaRPr lang="en-US" altLang="zh-TW" dirty="0"/>
          </a:p>
          <a:p>
            <a:r>
              <a:rPr lang="zh-TW" altLang="en-US" dirty="0"/>
              <a:t>盡量多鼓勵學生</a:t>
            </a:r>
            <a:endParaRPr lang="en-US" altLang="zh-TW" dirty="0"/>
          </a:p>
          <a:p>
            <a:r>
              <a:rPr lang="zh-TW" altLang="en-US" dirty="0"/>
              <a:t>隨時給學生回饋</a:t>
            </a:r>
            <a:endParaRPr lang="en-US" altLang="zh-TW" dirty="0"/>
          </a:p>
          <a:p>
            <a:r>
              <a:rPr lang="zh-TW" altLang="en-US" dirty="0"/>
              <a:t>讓學生有思考時間</a:t>
            </a:r>
            <a:endParaRPr lang="en-US" altLang="zh-TW" dirty="0"/>
          </a:p>
          <a:p>
            <a:r>
              <a:rPr lang="zh-TW" altLang="en-US" dirty="0"/>
              <a:t>分小段教學</a:t>
            </a:r>
            <a:endParaRPr lang="en-US" altLang="zh-TW" dirty="0"/>
          </a:p>
          <a:p>
            <a:r>
              <a:rPr lang="zh-TW" altLang="en-US" dirty="0"/>
              <a:t>線上多互動</a:t>
            </a:r>
            <a:endParaRPr lang="en-US" altLang="zh-TW" dirty="0"/>
          </a:p>
          <a:p>
            <a:r>
              <a:rPr lang="zh-TW" altLang="en-US" dirty="0"/>
              <a:t>小組討論</a:t>
            </a:r>
            <a:endParaRPr lang="en-US" altLang="zh-TW" dirty="0"/>
          </a:p>
          <a:p>
            <a:r>
              <a:rPr lang="zh-TW" altLang="en-US" dirty="0"/>
              <a:t>共用白板</a:t>
            </a:r>
            <a:endParaRPr lang="en-US" altLang="zh-TW" dirty="0"/>
          </a:p>
          <a:p>
            <a:r>
              <a:rPr lang="zh-TW" altLang="en-US" dirty="0"/>
              <a:t>投票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976D7F-0B37-40D2-9D8E-66671D42F2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隨時提高學生的「參與度」</a:t>
            </a:r>
          </a:p>
          <a:p>
            <a:r>
              <a:rPr lang="zh-TW" altLang="en-US" dirty="0"/>
              <a:t>資訊科技的學習</a:t>
            </a:r>
            <a:r>
              <a:rPr lang="en-US" altLang="zh-TW" dirty="0"/>
              <a:t>-</a:t>
            </a:r>
            <a:r>
              <a:rPr lang="zh-TW" altLang="en-US" dirty="0"/>
              <a:t>永不停止</a:t>
            </a:r>
          </a:p>
          <a:p>
            <a:r>
              <a:rPr lang="zh-TW" altLang="en-US" dirty="0"/>
              <a:t>存在感</a:t>
            </a:r>
          </a:p>
          <a:p>
            <a:r>
              <a:rPr lang="zh-TW" altLang="en-US" dirty="0"/>
              <a:t>念學員生名字</a:t>
            </a:r>
          </a:p>
          <a:p>
            <a:r>
              <a:rPr lang="zh-TW" altLang="en-US" dirty="0"/>
              <a:t>給予立即的回饋</a:t>
            </a:r>
          </a:p>
          <a:p>
            <a:endParaRPr lang="zh-TW" altLang="en-US" dirty="0"/>
          </a:p>
        </p:txBody>
      </p:sp>
      <p:pic>
        <p:nvPicPr>
          <p:cNvPr id="2050" name="Picture 2" descr="http://2.bp.blogspot.com/-uHpqLsteeWQ/VhlGDYtasZI/AAAAAAAABoM/ke3H8oE9vW4/s1600/Q%2526A.jpg">
            <a:extLst>
              <a:ext uri="{FF2B5EF4-FFF2-40B4-BE49-F238E27FC236}">
                <a16:creationId xmlns:a16="http://schemas.microsoft.com/office/drawing/2014/main" id="{4524E42F-C283-4921-8492-8D4474FB5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636" y1="16500" x2="20364" y2="20500"/>
                        <a14:foregroundMark x1="69091" y1="14250" x2="74364" y2="12500"/>
                        <a14:foregroundMark x1="70182" y1="28500" x2="70182" y2="28500"/>
                        <a14:foregroundMark x1="45455" y1="57500" x2="44182" y2="67250"/>
                        <a14:foregroundMark x1="54000" y1="67750" x2="48364" y2="73000"/>
                        <a14:foregroundMark x1="52364" y1="84500" x2="55091" y2="87750"/>
                        <a14:backgroundMark x1="29455" y1="39000" x2="30000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7" t="8333" r="22092" b="8781"/>
          <a:stretch/>
        </p:blipFill>
        <p:spPr bwMode="auto">
          <a:xfrm>
            <a:off x="8554915" y="2982902"/>
            <a:ext cx="3005224" cy="26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8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56A2C8-9FE1-4D64-871A-4DF44CE9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上課的儀式感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1BCC0E-B133-4C88-B545-C8273FB0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上課鐘聲</a:t>
            </a:r>
            <a:endParaRPr lang="en-US" altLang="zh-TW" dirty="0"/>
          </a:p>
          <a:p>
            <a:r>
              <a:rPr lang="zh-TW" altLang="en-US" dirty="0"/>
              <a:t>休息</a:t>
            </a:r>
            <a:r>
              <a:rPr lang="en-US" altLang="zh-TW" dirty="0"/>
              <a:t>10</a:t>
            </a:r>
            <a:r>
              <a:rPr lang="zh-TW" altLang="en-US" dirty="0"/>
              <a:t>分鐘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CBFD32D-EF68-44E8-8A83-BDD7DDAF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77" y="1983918"/>
            <a:ext cx="3702511" cy="36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3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呂聰賢老師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93059" y="1410018"/>
            <a:ext cx="7324165" cy="4847345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zh-TW" altLang="en-US" dirty="0">
                <a:solidFill>
                  <a:srgbClr val="00B0F0"/>
                </a:solidFill>
              </a:rPr>
              <a:t>省立台北師專</a:t>
            </a:r>
            <a:r>
              <a:rPr lang="en-US" altLang="zh-TW" dirty="0">
                <a:solidFill>
                  <a:srgbClr val="00B0F0"/>
                </a:solidFill>
              </a:rPr>
              <a:t>_</a:t>
            </a:r>
            <a:r>
              <a:rPr lang="zh-TW" altLang="en-US" dirty="0">
                <a:solidFill>
                  <a:srgbClr val="00B0F0"/>
                </a:solidFill>
              </a:rPr>
              <a:t>社會組</a:t>
            </a:r>
            <a:endParaRPr lang="en-US" altLang="zh-TW" dirty="0">
              <a:solidFill>
                <a:srgbClr val="00B0F0"/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zh-TW" altLang="en-US" dirty="0"/>
              <a:t>教育部</a:t>
            </a:r>
            <a:r>
              <a:rPr lang="en-US" altLang="zh-TW" dirty="0"/>
              <a:t>108</a:t>
            </a:r>
            <a:r>
              <a:rPr lang="zh-TW" altLang="en-US" dirty="0"/>
              <a:t>年 師鐸獎</a:t>
            </a:r>
            <a:endParaRPr lang="en-US" altLang="zh-TW" dirty="0"/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zh-TW" altLang="en-US" dirty="0"/>
              <a:t>撰寫電腦教科書</a:t>
            </a:r>
            <a:r>
              <a:rPr lang="en-US" altLang="zh-TW" dirty="0"/>
              <a:t>120</a:t>
            </a:r>
            <a:r>
              <a:rPr lang="zh-TW" altLang="en-US" dirty="0"/>
              <a:t>本</a:t>
            </a:r>
            <a:endParaRPr lang="en-US" altLang="zh-TW" dirty="0"/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altLang="zh-TW" dirty="0"/>
              <a:t>110</a:t>
            </a:r>
            <a:r>
              <a:rPr lang="zh-TW" altLang="en-US" dirty="0"/>
              <a:t>年新北市資訊有功特別貢獻獎</a:t>
            </a:r>
            <a:endParaRPr lang="en-US" altLang="zh-TW" dirty="0"/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altLang="zh-TW" dirty="0"/>
              <a:t>108-112</a:t>
            </a:r>
            <a:r>
              <a:rPr lang="zh-TW" altLang="en-US" dirty="0"/>
              <a:t>新北市資訊及科技教育諮詢委員</a:t>
            </a:r>
            <a:endParaRPr lang="en-US" altLang="zh-TW" dirty="0"/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altLang="zh-TW" dirty="0"/>
              <a:t>YouTube </a:t>
            </a:r>
            <a:r>
              <a:rPr lang="zh-TW" altLang="en-US" dirty="0"/>
              <a:t>教學影片</a:t>
            </a:r>
            <a:r>
              <a:rPr lang="en-US" altLang="zh-TW" dirty="0"/>
              <a:t>6,141</a:t>
            </a:r>
            <a:r>
              <a:rPr lang="zh-TW" altLang="en-US" dirty="0"/>
              <a:t>段，超過</a:t>
            </a:r>
            <a:r>
              <a:rPr lang="en-US" altLang="zh-TW" dirty="0"/>
              <a:t>792</a:t>
            </a:r>
            <a:r>
              <a:rPr lang="zh-TW" altLang="en-US" dirty="0"/>
              <a:t>萬次點閱</a:t>
            </a:r>
            <a:endParaRPr lang="en-US" altLang="zh-TW" dirty="0"/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zh-TW" altLang="en-US" dirty="0"/>
              <a:t>擔任</a:t>
            </a:r>
            <a:r>
              <a:rPr lang="en-US" altLang="zh-TW" dirty="0"/>
              <a:t>105</a:t>
            </a:r>
            <a:r>
              <a:rPr lang="zh-TW" altLang="en-US" dirty="0"/>
              <a:t>、</a:t>
            </a:r>
            <a:r>
              <a:rPr lang="en-US" altLang="zh-TW" dirty="0"/>
              <a:t>106</a:t>
            </a:r>
            <a:r>
              <a:rPr lang="zh-TW" altLang="en-US" dirty="0"/>
              <a:t>、</a:t>
            </a:r>
            <a:r>
              <a:rPr lang="en-US" altLang="zh-TW" dirty="0"/>
              <a:t>107</a:t>
            </a:r>
            <a:r>
              <a:rPr lang="zh-TW" altLang="en-US" dirty="0"/>
              <a:t>年資訊月競賽命審題委員 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zh-TW" altLang="en-US" dirty="0"/>
              <a:t>首開電腦教科書製作教學影片</a:t>
            </a:r>
            <a:r>
              <a:rPr lang="en-US" altLang="zh-TW" dirty="0"/>
              <a:t>-</a:t>
            </a:r>
            <a:r>
              <a:rPr lang="zh-TW" altLang="en-US" dirty="0"/>
              <a:t>教科書標準配備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zh-TW" altLang="en-US" dirty="0"/>
              <a:t>台灣第一批通過</a:t>
            </a:r>
            <a:r>
              <a:rPr lang="en-US" altLang="zh-TW" dirty="0"/>
              <a:t>Google</a:t>
            </a:r>
            <a:r>
              <a:rPr lang="zh-TW" altLang="en-US" dirty="0"/>
              <a:t>華人講師認證教師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</a:pPr>
            <a:r>
              <a:rPr lang="zh-TW" altLang="en-US" dirty="0"/>
              <a:t>獲頒</a:t>
            </a:r>
            <a:r>
              <a:rPr lang="en-US" altLang="zh-TW" dirty="0"/>
              <a:t>2017</a:t>
            </a:r>
            <a:r>
              <a:rPr lang="zh-TW" altLang="en-US" dirty="0"/>
              <a:t>台灣微軟數位教育轉型教師交流大會典範獎</a:t>
            </a:r>
          </a:p>
        </p:txBody>
      </p:sp>
      <p:pic>
        <p:nvPicPr>
          <p:cNvPr id="8" name="Google Shape;218;p60"/>
          <p:cNvPicPr preferRelativeResize="0"/>
          <p:nvPr/>
        </p:nvPicPr>
        <p:blipFill rotWithShape="1">
          <a:blip r:embed="rId2">
            <a:alphaModFix/>
          </a:blip>
          <a:srcRect l="45000" t="8888" r="29166" b="61110"/>
          <a:stretch/>
        </p:blipFill>
        <p:spPr>
          <a:xfrm>
            <a:off x="8139952" y="1856662"/>
            <a:ext cx="3478307" cy="377425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0" y="6338048"/>
            <a:ext cx="7897906" cy="519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就讀師專時</a:t>
            </a:r>
            <a:r>
              <a:rPr lang="en-US" altLang="zh-TW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-</a:t>
            </a:r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沒有看過電腦</a:t>
            </a:r>
          </a:p>
        </p:txBody>
      </p:sp>
      <p:sp>
        <p:nvSpPr>
          <p:cNvPr id="11" name="矩形 10"/>
          <p:cNvSpPr/>
          <p:nvPr/>
        </p:nvSpPr>
        <p:spPr>
          <a:xfrm>
            <a:off x="8139951" y="5110966"/>
            <a:ext cx="3478307" cy="519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自主學習</a:t>
            </a:r>
            <a:r>
              <a:rPr lang="en-US" altLang="zh-TW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-</a:t>
            </a:r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信仰者</a:t>
            </a:r>
          </a:p>
        </p:txBody>
      </p:sp>
    </p:spTree>
    <p:extLst>
      <p:ext uri="{BB962C8B-B14F-4D97-AF65-F5344CB8AC3E}">
        <p14:creationId xmlns:p14="http://schemas.microsoft.com/office/powerpoint/2010/main" val="37287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67B7FE-3A3C-403B-A164-1C092ADA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/>
              <a:t>上課互動方式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807B57-7B67-46B7-A03E-3A0007872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覆誦</a:t>
            </a:r>
            <a:endParaRPr lang="en-US" altLang="zh-TW" dirty="0"/>
          </a:p>
          <a:p>
            <a:r>
              <a:rPr lang="zh-TW" altLang="en-US" dirty="0"/>
              <a:t>朗讀</a:t>
            </a:r>
            <a:endParaRPr lang="en-US" altLang="zh-TW" dirty="0"/>
          </a:p>
          <a:p>
            <a:r>
              <a:rPr lang="zh-TW" altLang="en-US" dirty="0"/>
              <a:t>口頭問答</a:t>
            </a:r>
            <a:endParaRPr lang="en-US" altLang="zh-TW" dirty="0"/>
          </a:p>
          <a:p>
            <a:r>
              <a:rPr lang="zh-TW" altLang="en-US" dirty="0"/>
              <a:t>鼓掌</a:t>
            </a:r>
            <a:endParaRPr lang="en-US" altLang="zh-TW" dirty="0"/>
          </a:p>
          <a:p>
            <a:r>
              <a:rPr lang="zh-TW" altLang="en-US" dirty="0"/>
              <a:t>畫畫</a:t>
            </a:r>
            <a:endParaRPr lang="en-US" altLang="zh-TW" dirty="0"/>
          </a:p>
          <a:p>
            <a:r>
              <a:rPr lang="zh-TW" altLang="en-US" dirty="0"/>
              <a:t>說故事</a:t>
            </a:r>
            <a:endParaRPr lang="en-US" altLang="zh-TW" dirty="0"/>
          </a:p>
          <a:p>
            <a:r>
              <a:rPr lang="zh-TW" altLang="en-US" dirty="0"/>
              <a:t>分組討論</a:t>
            </a:r>
            <a:endParaRPr lang="en-US" altLang="zh-TW" dirty="0"/>
          </a:p>
          <a:p>
            <a:r>
              <a:rPr lang="zh-TW" altLang="en-US" dirty="0"/>
              <a:t>看影片</a:t>
            </a:r>
            <a:endParaRPr lang="en-US" altLang="zh-TW" dirty="0"/>
          </a:p>
          <a:p>
            <a:r>
              <a:rPr lang="zh-TW" altLang="en-US" dirty="0"/>
              <a:t>分享畫面</a:t>
            </a:r>
            <a:endParaRPr lang="en-US" altLang="zh-TW" dirty="0"/>
          </a:p>
          <a:p>
            <a:r>
              <a:rPr lang="en-US" altLang="zh-TW" dirty="0"/>
              <a:t>IRS </a:t>
            </a:r>
            <a:r>
              <a:rPr lang="zh-TW" altLang="en-US" dirty="0"/>
              <a:t>程式</a:t>
            </a:r>
            <a:endParaRPr lang="en-US" altLang="zh-TW" dirty="0"/>
          </a:p>
          <a:p>
            <a:r>
              <a:rPr lang="zh-TW" altLang="en-US" dirty="0"/>
              <a:t>線上遊戲程式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823132-3B9B-43AE-9EEE-8A8D3AC7E2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鏡頭前快問快答</a:t>
            </a:r>
            <a:endParaRPr lang="en-US" altLang="zh-TW" dirty="0"/>
          </a:p>
          <a:p>
            <a:r>
              <a:rPr lang="en-US" altLang="zh-TW" dirty="0" err="1"/>
              <a:t>myViewBoard</a:t>
            </a:r>
            <a:r>
              <a:rPr lang="en-US" altLang="zh-TW" dirty="0"/>
              <a:t> </a:t>
            </a:r>
            <a:r>
              <a:rPr lang="zh-TW" altLang="en-US" dirty="0"/>
              <a:t>隨堂測驗 </a:t>
            </a:r>
            <a:r>
              <a:rPr lang="en-US" altLang="zh-TW" dirty="0"/>
              <a:t>&amp; </a:t>
            </a:r>
            <a:r>
              <a:rPr lang="zh-TW" altLang="en-US" dirty="0"/>
              <a:t>投票小考</a:t>
            </a:r>
            <a:endParaRPr lang="en-US" altLang="zh-TW" dirty="0"/>
          </a:p>
          <a:p>
            <a:r>
              <a:rPr lang="en-US" altLang="zh-TW" dirty="0" err="1"/>
              <a:t>myViewBoard</a:t>
            </a:r>
            <a:r>
              <a:rPr lang="en-US" altLang="zh-TW" dirty="0"/>
              <a:t> 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數位教室  </a:t>
            </a:r>
            <a:r>
              <a:rPr lang="zh-TW" altLang="en-US" dirty="0"/>
              <a:t>全班作答</a:t>
            </a:r>
            <a:endParaRPr lang="en-US" altLang="zh-TW" dirty="0"/>
          </a:p>
          <a:p>
            <a:r>
              <a:rPr lang="en-US" altLang="zh-TW" dirty="0"/>
              <a:t>Quizlet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5964DF8-EA7A-4DE9-A9F5-AB0467C01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3" b="20461"/>
          <a:stretch/>
        </p:blipFill>
        <p:spPr>
          <a:xfrm>
            <a:off x="5507499" y="3182815"/>
            <a:ext cx="5035788" cy="3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0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A8373-4CF7-4F02-971A-E785375A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講授技巧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171075-BB9A-4C1E-A703-F5D9EBD38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聲音表情</a:t>
            </a:r>
            <a:endParaRPr lang="en-US" altLang="zh-TW" dirty="0"/>
          </a:p>
          <a:p>
            <a:r>
              <a:rPr lang="zh-TW" altLang="en-US" dirty="0"/>
              <a:t>畫筆註記</a:t>
            </a:r>
            <a:endParaRPr lang="en-US" altLang="zh-TW" dirty="0"/>
          </a:p>
          <a:p>
            <a:r>
              <a:rPr lang="zh-TW" altLang="en-US" dirty="0"/>
              <a:t>重點加強</a:t>
            </a:r>
            <a:endParaRPr lang="en-US" altLang="zh-TW" dirty="0"/>
          </a:p>
          <a:p>
            <a:r>
              <a:rPr lang="zh-TW" altLang="en-US" dirty="0"/>
              <a:t>實體課的大活動</a:t>
            </a:r>
            <a:r>
              <a:rPr lang="en-US" altLang="zh-TW" dirty="0"/>
              <a:t>-</a:t>
            </a:r>
            <a:r>
              <a:rPr lang="zh-TW" altLang="en-US" dirty="0"/>
              <a:t>拆解成小活動</a:t>
            </a:r>
            <a:endParaRPr lang="en-US" altLang="zh-TW" dirty="0"/>
          </a:p>
          <a:p>
            <a:r>
              <a:rPr lang="zh-TW" altLang="en-US" dirty="0"/>
              <a:t>簡單的是非題或選擇題</a:t>
            </a:r>
            <a:endParaRPr lang="en-US" altLang="zh-TW" dirty="0"/>
          </a:p>
          <a:p>
            <a:pPr lvl="1"/>
            <a:r>
              <a:rPr lang="zh-TW" altLang="en-US" dirty="0"/>
              <a:t>聊天室中回答</a:t>
            </a:r>
            <a:r>
              <a:rPr lang="en-US" altLang="zh-TW" dirty="0"/>
              <a:t>Y</a:t>
            </a:r>
            <a:r>
              <a:rPr lang="zh-TW" altLang="en-US" dirty="0"/>
              <a:t>或</a:t>
            </a:r>
            <a:r>
              <a:rPr lang="en-US" altLang="zh-TW" dirty="0"/>
              <a:t>N</a:t>
            </a:r>
          </a:p>
          <a:p>
            <a:pPr lvl="1"/>
            <a:r>
              <a:rPr lang="zh-TW" altLang="en-US" dirty="0"/>
              <a:t>聊天室中選</a:t>
            </a:r>
            <a:r>
              <a:rPr lang="en-US" altLang="zh-TW" dirty="0"/>
              <a:t>1</a:t>
            </a:r>
            <a:r>
              <a:rPr lang="zh-TW" altLang="en-US" dirty="0"/>
              <a:t>或</a:t>
            </a:r>
            <a:r>
              <a:rPr lang="en-US" altLang="zh-TW" dirty="0"/>
              <a:t>2</a:t>
            </a:r>
          </a:p>
          <a:p>
            <a:pPr lvl="1"/>
            <a:r>
              <a:rPr lang="en-US" altLang="zh-TW" dirty="0"/>
              <a:t>IRS</a:t>
            </a:r>
            <a:r>
              <a:rPr lang="zh-TW" altLang="en-US" dirty="0"/>
              <a:t>即時回饋程式</a:t>
            </a:r>
            <a:br>
              <a:rPr lang="en-US" altLang="zh-TW" dirty="0"/>
            </a:br>
            <a:r>
              <a:rPr lang="en-US" altLang="zh-TW" dirty="0" err="1"/>
              <a:t>myViewBoard</a:t>
            </a:r>
            <a:r>
              <a:rPr lang="en-US" altLang="zh-TW" dirty="0"/>
              <a:t> </a:t>
            </a:r>
            <a:r>
              <a:rPr lang="zh-TW" altLang="en-US" dirty="0"/>
              <a:t>隨堂測驗 </a:t>
            </a:r>
            <a:r>
              <a:rPr lang="en-US" altLang="zh-TW" dirty="0"/>
              <a:t>&amp; </a:t>
            </a:r>
            <a:r>
              <a:rPr lang="zh-TW" altLang="en-US" dirty="0"/>
              <a:t>投票小考</a:t>
            </a:r>
            <a:endParaRPr lang="en-US" altLang="zh-TW" dirty="0"/>
          </a:p>
          <a:p>
            <a:pPr lvl="1"/>
            <a:r>
              <a:rPr lang="en-US" altLang="zh-TW" dirty="0" err="1"/>
              <a:t>kahoot</a:t>
            </a:r>
            <a:r>
              <a:rPr lang="en-US" altLang="zh-TW" dirty="0"/>
              <a:t>  Quizlet  Quizizz</a:t>
            </a:r>
            <a:r>
              <a:rPr lang="zh-TW" altLang="en-US" dirty="0"/>
              <a:t>）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5F0799D-63D9-42CA-937C-1BC562A02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35" b="13635"/>
          <a:stretch/>
        </p:blipFill>
        <p:spPr>
          <a:xfrm>
            <a:off x="7044897" y="1436914"/>
            <a:ext cx="4182795" cy="30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99ACD-CB5A-43B0-A870-836A805F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194C-95F1-4CDF-AEFA-133A253266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「是否真的學會？」</a:t>
            </a:r>
            <a:endParaRPr lang="en-US" altLang="zh-TW" dirty="0"/>
          </a:p>
          <a:p>
            <a:r>
              <a:rPr lang="zh-TW" altLang="en-US" dirty="0"/>
              <a:t>「學會了多少？」</a:t>
            </a:r>
            <a:endParaRPr lang="en-US" altLang="zh-TW" dirty="0"/>
          </a:p>
          <a:p>
            <a:r>
              <a:rPr lang="zh-TW" altLang="en-US" dirty="0"/>
              <a:t>「學會了哪些？」</a:t>
            </a:r>
            <a:endParaRPr lang="en-US" alt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447E79-B5BE-4AAB-B8B9-E45537400C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運用系統平台進行</a:t>
            </a:r>
            <a:r>
              <a:rPr lang="en-US" altLang="zh-TW" dirty="0"/>
              <a:t>IRS</a:t>
            </a:r>
            <a:r>
              <a:rPr lang="zh-TW" altLang="en-US" dirty="0"/>
              <a:t>即時回饋</a:t>
            </a:r>
            <a:endParaRPr lang="en-US" altLang="zh-TW" dirty="0"/>
          </a:p>
          <a:p>
            <a:pPr lvl="1"/>
            <a:r>
              <a:rPr lang="en-US" altLang="zh-TW" dirty="0"/>
              <a:t>Google</a:t>
            </a:r>
            <a:r>
              <a:rPr lang="zh-TW" altLang="en-US" dirty="0"/>
              <a:t> 表單</a:t>
            </a:r>
            <a:r>
              <a:rPr lang="en-US" altLang="zh-TW" dirty="0"/>
              <a:t> (</a:t>
            </a:r>
            <a:r>
              <a:rPr lang="zh-TW" altLang="en-US" dirty="0"/>
              <a:t>點名</a:t>
            </a:r>
            <a:r>
              <a:rPr lang="en-US" altLang="zh-TW" dirty="0"/>
              <a:t>+</a:t>
            </a:r>
            <a:r>
              <a:rPr lang="zh-TW" altLang="en-US" dirty="0"/>
              <a:t>測驗</a:t>
            </a:r>
            <a:r>
              <a:rPr lang="en-US" altLang="zh-TW" dirty="0"/>
              <a:t>)</a:t>
            </a:r>
          </a:p>
          <a:p>
            <a:pPr marL="914400" lvl="2" indent="0">
              <a:buNone/>
            </a:pPr>
            <a:r>
              <a:rPr lang="zh-TW" altLang="en-US" dirty="0"/>
              <a:t>測驗自動批改</a:t>
            </a:r>
            <a:endParaRPr lang="en-US" altLang="zh-TW" dirty="0"/>
          </a:p>
          <a:p>
            <a:pPr marL="914400" lvl="2" indent="0">
              <a:buNone/>
            </a:pPr>
            <a:r>
              <a:rPr lang="zh-TW" altLang="en-US" dirty="0"/>
              <a:t>統計圖</a:t>
            </a:r>
            <a:endParaRPr lang="en-US" altLang="zh-TW" dirty="0"/>
          </a:p>
          <a:p>
            <a:pPr marL="914400" lvl="2" indent="0">
              <a:buNone/>
            </a:pPr>
            <a:r>
              <a:rPr lang="zh-TW" altLang="en-US" dirty="0"/>
              <a:t>匯出試算表</a:t>
            </a:r>
            <a:endParaRPr lang="en-US" altLang="zh-TW" dirty="0"/>
          </a:p>
          <a:p>
            <a:pPr lvl="1"/>
            <a:r>
              <a:rPr lang="en-US" altLang="zh-TW" dirty="0" err="1"/>
              <a:t>myViewBoard</a:t>
            </a:r>
            <a:r>
              <a:rPr lang="en-US" altLang="zh-TW" dirty="0"/>
              <a:t> </a:t>
            </a:r>
            <a:r>
              <a:rPr lang="zh-TW" altLang="en-US" dirty="0"/>
              <a:t>隨堂測驗 </a:t>
            </a:r>
            <a:r>
              <a:rPr lang="en-US" altLang="zh-TW" dirty="0"/>
              <a:t>&amp; </a:t>
            </a:r>
            <a:r>
              <a:rPr lang="zh-TW" altLang="en-US" dirty="0"/>
              <a:t>投票小考</a:t>
            </a:r>
            <a:endParaRPr lang="en-US" altLang="zh-TW" dirty="0"/>
          </a:p>
          <a:p>
            <a:pPr lvl="1"/>
            <a:r>
              <a:rPr lang="en-US" altLang="zh-TW" dirty="0" err="1"/>
              <a:t>Quizizz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97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246CA8-9C20-477C-BB16-63CC0351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4493A1-BA7D-41A4-8FD2-41A6D9B2A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提升學習的「成效」</a:t>
            </a:r>
            <a:endParaRPr lang="en-US" altLang="zh-TW" sz="4000" dirty="0"/>
          </a:p>
          <a:p>
            <a:r>
              <a:rPr lang="zh-TW" altLang="en-US" sz="4000" dirty="0"/>
              <a:t>重點在於「學會」</a:t>
            </a:r>
            <a:endParaRPr lang="en-US" altLang="zh-TW" sz="4000" dirty="0"/>
          </a:p>
          <a:p>
            <a:r>
              <a:rPr lang="zh-TW" altLang="en-US" sz="4000" dirty="0"/>
              <a:t>不是只有「教完」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65BFEDC-4F6C-4DA1-B4DF-35605B121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6" t="13673" r="11459"/>
          <a:stretch/>
        </p:blipFill>
        <p:spPr>
          <a:xfrm>
            <a:off x="6515100" y="1705707"/>
            <a:ext cx="4939519" cy="28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246CA8-9C20-477C-BB16-63CC0351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高互動線上課程四大原則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32DB701-D911-4E1C-BA58-00CB37DEC234}"/>
              </a:ext>
            </a:extLst>
          </p:cNvPr>
          <p:cNvSpPr txBox="1"/>
          <p:nvPr/>
        </p:nvSpPr>
        <p:spPr>
          <a:xfrm>
            <a:off x="785446" y="1900376"/>
            <a:ext cx="10498015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TW" alt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四感並重  三分提問</a:t>
            </a:r>
            <a:endParaRPr lang="en-US" altLang="zh-TW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pPr>
              <a:spcAft>
                <a:spcPts val="2000"/>
              </a:spcAft>
            </a:pPr>
            <a:r>
              <a:rPr lang="zh-TW" alt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超黑體" panose="020B0C09000000000000" pitchFamily="49" charset="-120"/>
                <a:ea typeface="華康超黑體" panose="020B0C09000000000000" pitchFamily="49" charset="-120"/>
              </a:rPr>
              <a:t>雙向溝通  一個鏡頭</a:t>
            </a:r>
          </a:p>
        </p:txBody>
      </p:sp>
    </p:spTree>
    <p:extLst>
      <p:ext uri="{BB962C8B-B14F-4D97-AF65-F5344CB8AC3E}">
        <p14:creationId xmlns:p14="http://schemas.microsoft.com/office/powerpoint/2010/main" val="422571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3492B-2F1C-4803-9AE1-8C024DE3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4</a:t>
            </a:r>
            <a:r>
              <a:rPr lang="zh-TW" altLang="en-US" cap="none" dirty="0"/>
              <a:t>感並重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4031E27-B91B-4519-8609-4E599A778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眼神</a:t>
            </a:r>
            <a:r>
              <a:rPr lang="en-US" altLang="zh-TW" dirty="0"/>
              <a:t>-</a:t>
            </a:r>
            <a:r>
              <a:rPr lang="zh-TW" altLang="en-US" dirty="0"/>
              <a:t>眼神交流</a:t>
            </a:r>
            <a:endParaRPr lang="en-US" altLang="zh-TW" dirty="0"/>
          </a:p>
          <a:p>
            <a:r>
              <a:rPr lang="zh-TW" altLang="en-US" dirty="0"/>
              <a:t>聆聽</a:t>
            </a:r>
            <a:r>
              <a:rPr lang="en-US" altLang="zh-TW" dirty="0"/>
              <a:t>-</a:t>
            </a:r>
            <a:r>
              <a:rPr lang="zh-TW" altLang="en-US" dirty="0"/>
              <a:t>聽學生的聲音</a:t>
            </a:r>
            <a:endParaRPr lang="en-US" altLang="zh-TW" dirty="0"/>
          </a:p>
          <a:p>
            <a:r>
              <a:rPr lang="zh-TW" altLang="en-US" dirty="0"/>
              <a:t>聲音表情</a:t>
            </a:r>
            <a:endParaRPr lang="en-US" altLang="zh-TW" dirty="0"/>
          </a:p>
          <a:p>
            <a:r>
              <a:rPr lang="zh-TW" altLang="en-US" dirty="0"/>
              <a:t>肢體</a:t>
            </a:r>
            <a:r>
              <a:rPr lang="zh-TW" altLang="zh-TW" dirty="0"/>
              <a:t>、</a:t>
            </a:r>
            <a:r>
              <a:rPr lang="zh-TW" altLang="en-US" dirty="0"/>
              <a:t>畫筆</a:t>
            </a:r>
            <a:r>
              <a:rPr lang="zh-TW" altLang="zh-TW" dirty="0"/>
              <a:t>、</a:t>
            </a:r>
            <a:r>
              <a:rPr lang="zh-TW" altLang="en-US" dirty="0"/>
              <a:t>打字互動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66CE7F7A-B3AA-4F4D-B567-E31543FAB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63" y="1471749"/>
            <a:ext cx="5528013" cy="439734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看著學生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View Director</a:t>
            </a:r>
          </a:p>
          <a:p>
            <a:pPr marL="0" indent="0">
              <a:buNone/>
            </a:pPr>
            <a:r>
              <a:rPr lang="zh-TW" altLang="en-US" dirty="0"/>
              <a:t>學生開啟麥克風  聽學生的聲音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抑揚頓挫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下載 </a:t>
            </a:r>
            <a:r>
              <a:rPr lang="en-US" altLang="zh-TW" dirty="0"/>
              <a:t>View Director ,</a:t>
            </a:r>
            <a:r>
              <a:rPr lang="zh-TW" altLang="en-US" dirty="0"/>
              <a:t>練習眼睛看鏡頭</a:t>
            </a:r>
          </a:p>
        </p:txBody>
      </p:sp>
      <p:pic>
        <p:nvPicPr>
          <p:cNvPr id="4" name="圖形 3" descr="眼睛">
            <a:extLst>
              <a:ext uri="{FF2B5EF4-FFF2-40B4-BE49-F238E27FC236}">
                <a16:creationId xmlns:a16="http://schemas.microsoft.com/office/drawing/2014/main" id="{27FD43FB-B6F3-4D16-A421-6B8F9C4A6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52" y="3582498"/>
            <a:ext cx="1266686" cy="1266686"/>
          </a:xfrm>
          <a:prstGeom prst="rect">
            <a:avLst/>
          </a:prstGeom>
        </p:spPr>
      </p:pic>
      <p:pic>
        <p:nvPicPr>
          <p:cNvPr id="7" name="圖形 6" descr="耳朵">
            <a:extLst>
              <a:ext uri="{FF2B5EF4-FFF2-40B4-BE49-F238E27FC236}">
                <a16:creationId xmlns:a16="http://schemas.microsoft.com/office/drawing/2014/main" id="{BA72216E-5093-4A82-9B4C-AB0AC8735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9948" y="3651060"/>
            <a:ext cx="1129561" cy="1129561"/>
          </a:xfrm>
          <a:prstGeom prst="rect">
            <a:avLst/>
          </a:prstGeom>
        </p:spPr>
      </p:pic>
      <p:pic>
        <p:nvPicPr>
          <p:cNvPr id="14" name="圖形 13" descr="鼓掌">
            <a:extLst>
              <a:ext uri="{FF2B5EF4-FFF2-40B4-BE49-F238E27FC236}">
                <a16:creationId xmlns:a16="http://schemas.microsoft.com/office/drawing/2014/main" id="{14D7C954-CD1D-4EFE-8568-6B1E76270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796537" y="5171399"/>
            <a:ext cx="769621" cy="914400"/>
          </a:xfrm>
          <a:prstGeom prst="rect">
            <a:avLst/>
          </a:prstGeom>
        </p:spPr>
      </p:pic>
      <p:pic>
        <p:nvPicPr>
          <p:cNvPr id="6" name="圖形 5" descr="嘴唇">
            <a:extLst>
              <a:ext uri="{FF2B5EF4-FFF2-40B4-BE49-F238E27FC236}">
                <a16:creationId xmlns:a16="http://schemas.microsoft.com/office/drawing/2014/main" id="{044B01EF-75CC-4817-81F0-A18939D99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434" y="5056219"/>
            <a:ext cx="1144760" cy="11447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9845EBE8-887F-4DC6-A60A-025EE961F812}"/>
              </a:ext>
            </a:extLst>
          </p:cNvPr>
          <p:cNvSpPr/>
          <p:nvPr/>
        </p:nvSpPr>
        <p:spPr>
          <a:xfrm>
            <a:off x="5959428" y="4593081"/>
            <a:ext cx="5725549" cy="1684627"/>
          </a:xfrm>
          <a:prstGeom prst="roundRect">
            <a:avLst>
              <a:gd name="adj" fmla="val 114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和學生說話時</a:t>
            </a:r>
            <a:endParaRPr lang="en-US" altLang="zh-TW" sz="4800" dirty="0"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pPr algn="ctr"/>
            <a:r>
              <a:rPr lang="zh-TW" altLang="en-US" sz="48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老師畫面特寫</a:t>
            </a:r>
            <a:r>
              <a:rPr lang="en-US" altLang="zh-TW" sz="48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-</a:t>
            </a:r>
            <a:r>
              <a:rPr lang="zh-TW" altLang="en-US" sz="48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放大</a:t>
            </a:r>
          </a:p>
        </p:txBody>
      </p:sp>
    </p:spTree>
    <p:extLst>
      <p:ext uri="{BB962C8B-B14F-4D97-AF65-F5344CB8AC3E}">
        <p14:creationId xmlns:p14="http://schemas.microsoft.com/office/powerpoint/2010/main" val="1419006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DB6D7-D976-4FE1-860B-09A12302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r>
              <a:rPr lang="zh-TW" altLang="en-US" dirty="0"/>
              <a:t>分提問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D058E8-935F-4D45-9C09-AFABBD05D7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全體</a:t>
            </a:r>
            <a:endParaRPr lang="en-US" altLang="zh-TW" dirty="0"/>
          </a:p>
          <a:p>
            <a:r>
              <a:rPr lang="zh-TW" altLang="en-US" dirty="0"/>
              <a:t>指名</a:t>
            </a:r>
            <a:endParaRPr lang="en-US" altLang="zh-TW" dirty="0"/>
          </a:p>
          <a:p>
            <a:r>
              <a:rPr lang="zh-TW" altLang="en-US" dirty="0"/>
              <a:t>隨機</a:t>
            </a:r>
            <a:endParaRPr lang="en-US" altLang="zh-TW" dirty="0"/>
          </a:p>
          <a:p>
            <a:pPr lvl="1"/>
            <a:r>
              <a:rPr lang="en-US" altLang="zh-TW" dirty="0" err="1"/>
              <a:t>Wordwall</a:t>
            </a:r>
            <a:endParaRPr lang="en-US" altLang="zh-TW" dirty="0"/>
          </a:p>
          <a:p>
            <a:pPr lvl="1"/>
            <a:r>
              <a:rPr lang="en-US" altLang="zh-TW" dirty="0" err="1"/>
              <a:t>Classroomscreen</a:t>
            </a:r>
            <a:endParaRPr lang="en-US" altLang="zh-TW" dirty="0"/>
          </a:p>
          <a:p>
            <a:pPr lvl="1"/>
            <a:r>
              <a:rPr lang="en-US" altLang="zh-TW" dirty="0"/>
              <a:t>ClassDojo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AFD13F5-127F-4AFA-9EF1-296B389CC5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選擇</a:t>
            </a:r>
            <a:endParaRPr lang="en-US" altLang="zh-TW" dirty="0"/>
          </a:p>
          <a:p>
            <a:r>
              <a:rPr lang="zh-TW" altLang="en-US" dirty="0"/>
              <a:t>數字</a:t>
            </a:r>
            <a:endParaRPr lang="en-US" altLang="zh-TW" dirty="0"/>
          </a:p>
          <a:p>
            <a:r>
              <a:rPr lang="zh-TW" altLang="en-US" dirty="0"/>
              <a:t>打字</a:t>
            </a:r>
            <a:endParaRPr lang="en-US" altLang="zh-TW" dirty="0"/>
          </a:p>
          <a:p>
            <a:r>
              <a:rPr lang="zh-TW" altLang="en-US" dirty="0"/>
              <a:t>問題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46E0572-C728-4E72-930E-CF0E6DFC9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6"/>
          <a:stretch/>
        </p:blipFill>
        <p:spPr>
          <a:xfrm>
            <a:off x="3566158" y="2892446"/>
            <a:ext cx="2391506" cy="339187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238B144-0D96-4A7B-BE47-40BC77DF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35" y="1395460"/>
            <a:ext cx="3678979" cy="34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61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D62753-CB58-465E-997D-E636F026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zh-TW" altLang="en-US" dirty="0"/>
              <a:t>向溝通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DEAEAD-2161-4EF7-B16B-A49D2034CC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對話</a:t>
            </a:r>
            <a:endParaRPr lang="en-US" altLang="zh-TW" dirty="0"/>
          </a:p>
          <a:p>
            <a:r>
              <a:rPr lang="zh-TW" altLang="en-US" dirty="0"/>
              <a:t>打字</a:t>
            </a:r>
            <a:endParaRPr lang="en-US" altLang="zh-TW" dirty="0"/>
          </a:p>
          <a:p>
            <a:r>
              <a:rPr lang="zh-TW" altLang="en-US" dirty="0"/>
              <a:t>繪圖</a:t>
            </a:r>
            <a:endParaRPr lang="en-US" altLang="zh-TW" dirty="0"/>
          </a:p>
          <a:p>
            <a:r>
              <a:rPr lang="zh-TW" altLang="en-US" dirty="0"/>
              <a:t>思考</a:t>
            </a:r>
            <a:endParaRPr lang="en-US" altLang="zh-TW" dirty="0"/>
          </a:p>
          <a:p>
            <a:r>
              <a:rPr lang="zh-TW" altLang="en-US" dirty="0"/>
              <a:t>分組</a:t>
            </a:r>
            <a:endParaRPr lang="en-US" altLang="zh-TW" dirty="0"/>
          </a:p>
          <a:p>
            <a:r>
              <a:rPr lang="zh-TW" altLang="en-US" dirty="0"/>
              <a:t>討論</a:t>
            </a:r>
            <a:endParaRPr lang="en-US" altLang="zh-TW" dirty="0"/>
          </a:p>
          <a:p>
            <a:r>
              <a:rPr lang="zh-TW" altLang="en-US" dirty="0"/>
              <a:t>蒐尋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B91B3F-2A3C-4050-9BAB-35B517E8CC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Google </a:t>
            </a:r>
            <a:r>
              <a:rPr lang="zh-TW" altLang="en-US" dirty="0"/>
              <a:t>找答案</a:t>
            </a:r>
            <a:r>
              <a:rPr lang="en-US" altLang="zh-TW" dirty="0"/>
              <a:t>,</a:t>
            </a:r>
            <a:r>
              <a:rPr lang="zh-TW" altLang="en-US" dirty="0"/>
              <a:t>貼到白板</a:t>
            </a:r>
            <a:endParaRPr lang="en-US" altLang="zh-TW" dirty="0"/>
          </a:p>
          <a:p>
            <a:r>
              <a:rPr lang="zh-TW" altLang="en-US" dirty="0"/>
              <a:t>思考時間</a:t>
            </a:r>
            <a:r>
              <a:rPr lang="en-US" altLang="zh-TW" dirty="0"/>
              <a:t>-</a:t>
            </a:r>
            <a:r>
              <a:rPr lang="zh-TW" altLang="en-US" dirty="0"/>
              <a:t>記時器運用</a:t>
            </a:r>
            <a:endParaRPr lang="en-US" altLang="zh-TW" dirty="0"/>
          </a:p>
          <a:p>
            <a:r>
              <a:rPr lang="en-US" altLang="zh-TW" dirty="0"/>
              <a:t>Google </a:t>
            </a:r>
            <a:r>
              <a:rPr lang="zh-TW" altLang="en-US" dirty="0"/>
              <a:t>文件共筆抄筆記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347359-CEF5-4407-8C9C-1F5FDC9D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983" y="3429000"/>
            <a:ext cx="4675015" cy="2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55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AE4A98-FA3F-4051-8A50-51DF38CA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個鏡頭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72D4D6-27A7-4836-93E4-1EEBEF245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/>
              <a:t>眼睛記得看鏡頭</a:t>
            </a:r>
            <a:endParaRPr lang="en-US" altLang="zh-TW" sz="4800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B2C52EC-1BE3-4DF8-895E-D2CE606A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949" y="1374917"/>
            <a:ext cx="4556174" cy="45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0B78F9-58DA-4D0E-AEBF-422944B4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線上教學進化論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ACAD0C0-5973-4A2F-AF76-B115D7053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543780"/>
              </p:ext>
            </p:extLst>
          </p:nvPr>
        </p:nvGraphicFramePr>
        <p:xfrm>
          <a:off x="1096963" y="1436688"/>
          <a:ext cx="10058400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85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1094720" cy="862928"/>
          </a:xfrm>
        </p:spPr>
        <p:txBody>
          <a:bodyPr/>
          <a:lstStyle/>
          <a:p>
            <a:r>
              <a:rPr lang="en-US" altLang="zh-TW" dirty="0"/>
              <a:t>120</a:t>
            </a:r>
            <a:r>
              <a:rPr lang="zh-TW" altLang="en-US" dirty="0"/>
              <a:t>本電腦書 </a:t>
            </a:r>
            <a:r>
              <a:rPr lang="en-US" altLang="zh-TW" dirty="0"/>
              <a:t>&amp; 6000</a:t>
            </a:r>
            <a:r>
              <a:rPr lang="zh-TW" altLang="en-US" dirty="0"/>
              <a:t>教學影片</a:t>
            </a:r>
          </a:p>
        </p:txBody>
      </p:sp>
      <p:pic>
        <p:nvPicPr>
          <p:cNvPr id="5" name="Google Shape;254;p64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461247" y="1326776"/>
            <a:ext cx="9502588" cy="5011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723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656B4-E069-481E-98D7-27C63DE6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273CBF-EFB0-4CD2-B59E-3DF08CBD0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082" y="1329179"/>
            <a:ext cx="10071598" cy="505276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01.</a:t>
            </a:r>
            <a:r>
              <a:rPr lang="zh-TW" altLang="en-US" dirty="0"/>
              <a:t>儀式感與流程節奏：</a:t>
            </a:r>
          </a:p>
          <a:p>
            <a:pPr lvl="1"/>
            <a:r>
              <a:rPr lang="zh-TW" altLang="en-US" dirty="0"/>
              <a:t>上課鐘聲</a:t>
            </a:r>
            <a:r>
              <a:rPr lang="en-US" altLang="zh-TW" dirty="0"/>
              <a:t>(YouTube)</a:t>
            </a:r>
            <a:r>
              <a:rPr lang="zh-TW" altLang="en-US" dirty="0"/>
              <a:t>、問候、點名、影片、問答、活動、討論、測驗、回饋。</a:t>
            </a:r>
          </a:p>
          <a:p>
            <a:r>
              <a:rPr lang="en-US" altLang="zh-TW" dirty="0"/>
              <a:t>02.Meet</a:t>
            </a:r>
            <a:r>
              <a:rPr lang="zh-TW" altLang="en-US" dirty="0"/>
              <a:t>其他功能：</a:t>
            </a:r>
          </a:p>
          <a:p>
            <a:pPr lvl="1"/>
            <a:r>
              <a:rPr lang="zh-TW" altLang="en-US" dirty="0"/>
              <a:t>重要設定</a:t>
            </a:r>
            <a:r>
              <a:rPr lang="en-US" altLang="zh-TW" dirty="0"/>
              <a:t>. </a:t>
            </a:r>
            <a:r>
              <a:rPr lang="zh-TW" altLang="en-US" dirty="0"/>
              <a:t>、分組討論、分頁運用。</a:t>
            </a:r>
          </a:p>
          <a:p>
            <a:r>
              <a:rPr lang="en-US" altLang="zh-TW" dirty="0"/>
              <a:t>03.</a:t>
            </a:r>
            <a:r>
              <a:rPr lang="zh-TW" altLang="en-US" dirty="0"/>
              <a:t>點名：</a:t>
            </a:r>
            <a:r>
              <a:rPr lang="en-US" altLang="zh-TW" dirty="0" err="1"/>
              <a:t>wordwall</a:t>
            </a:r>
            <a:r>
              <a:rPr lang="en-US" altLang="zh-TW" dirty="0"/>
              <a:t> ClassDojo</a:t>
            </a:r>
          </a:p>
          <a:p>
            <a:r>
              <a:rPr lang="en-US" altLang="zh-TW" dirty="0"/>
              <a:t>04.</a:t>
            </a:r>
            <a:r>
              <a:rPr lang="zh-TW" altLang="en-US" dirty="0"/>
              <a:t>影片：分頁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 err="1"/>
              <a:t>youtube</a:t>
            </a:r>
            <a:r>
              <a:rPr lang="en-US" altLang="zh-TW" dirty="0"/>
              <a:t> ,</a:t>
            </a:r>
            <a:r>
              <a:rPr lang="zh-TW" altLang="en-US" dirty="0"/>
              <a:t>電腦</a:t>
            </a:r>
            <a:r>
              <a:rPr lang="en-US" altLang="zh-TW" dirty="0"/>
              <a:t>mp4</a:t>
            </a:r>
            <a:r>
              <a:rPr lang="zh-TW" altLang="en-US" dirty="0"/>
              <a:t>影片</a:t>
            </a:r>
          </a:p>
          <a:p>
            <a:r>
              <a:rPr lang="en-US" altLang="zh-TW" dirty="0"/>
              <a:t>05.</a:t>
            </a:r>
            <a:r>
              <a:rPr lang="zh-TW" altLang="en-US" dirty="0"/>
              <a:t>問答：</a:t>
            </a:r>
          </a:p>
          <a:p>
            <a:pPr lvl="1"/>
            <a:r>
              <a:rPr lang="zh-TW" altLang="en-US" dirty="0"/>
              <a:t>鏡頭快問快答</a:t>
            </a:r>
            <a:r>
              <a:rPr lang="en-US" altLang="zh-TW" dirty="0"/>
              <a:t>(o x)</a:t>
            </a:r>
            <a:r>
              <a:rPr lang="zh-TW" altLang="en-US" dirty="0"/>
              <a:t>、點名即時回答、留言搶答</a:t>
            </a:r>
          </a:p>
          <a:p>
            <a:r>
              <a:rPr lang="en-US" altLang="zh-TW" dirty="0"/>
              <a:t>06.</a:t>
            </a:r>
            <a:r>
              <a:rPr lang="zh-TW" altLang="en-US" dirty="0"/>
              <a:t>互動：小組接力競賽</a:t>
            </a:r>
          </a:p>
          <a:p>
            <a:r>
              <a:rPr lang="en-US" altLang="zh-TW" dirty="0"/>
              <a:t>07.</a:t>
            </a:r>
            <a:r>
              <a:rPr lang="zh-TW" altLang="en-US" dirty="0"/>
              <a:t>討論：</a:t>
            </a:r>
            <a:r>
              <a:rPr lang="en-US" altLang="zh-TW" dirty="0"/>
              <a:t> </a:t>
            </a:r>
            <a:r>
              <a:rPr lang="en-US" altLang="zh-TW" dirty="0" err="1"/>
              <a:t>myViewBoard</a:t>
            </a:r>
            <a:r>
              <a:rPr lang="en-US" altLang="zh-TW" dirty="0"/>
              <a:t> </a:t>
            </a:r>
            <a:r>
              <a:rPr lang="zh-TW" altLang="en-US" dirty="0"/>
              <a:t>數位教室小組討論</a:t>
            </a:r>
          </a:p>
          <a:p>
            <a:r>
              <a:rPr lang="en-US" altLang="zh-TW" dirty="0"/>
              <a:t>08.</a:t>
            </a:r>
            <a:r>
              <a:rPr lang="zh-TW" altLang="en-US" dirty="0"/>
              <a:t>測驗：</a:t>
            </a:r>
            <a:r>
              <a:rPr lang="en-US" altLang="zh-TW" dirty="0" err="1"/>
              <a:t>myViewBoard</a:t>
            </a:r>
            <a:r>
              <a:rPr lang="en-US" altLang="zh-TW" dirty="0"/>
              <a:t> </a:t>
            </a:r>
            <a:r>
              <a:rPr lang="zh-TW" altLang="en-US" dirty="0"/>
              <a:t>隨堂測驗 </a:t>
            </a:r>
            <a:r>
              <a:rPr lang="en-US" altLang="zh-TW" dirty="0"/>
              <a:t>&amp; </a:t>
            </a:r>
            <a:r>
              <a:rPr lang="zh-TW" altLang="en-US" dirty="0"/>
              <a:t>投票小考</a:t>
            </a:r>
            <a:endParaRPr lang="en-US" altLang="zh-TW" dirty="0"/>
          </a:p>
          <a:p>
            <a:r>
              <a:rPr lang="en-US" altLang="zh-TW" dirty="0"/>
              <a:t>09.</a:t>
            </a:r>
            <a:r>
              <a:rPr lang="zh-TW" altLang="en-US" dirty="0"/>
              <a:t>有趣活動</a:t>
            </a:r>
            <a:r>
              <a:rPr lang="en-US" altLang="zh-TW" dirty="0"/>
              <a:t>/</a:t>
            </a:r>
            <a:r>
              <a:rPr lang="zh-TW" altLang="en-US" dirty="0"/>
              <a:t>回饋：</a:t>
            </a:r>
          </a:p>
          <a:p>
            <a:r>
              <a:rPr lang="en-US" altLang="zh-TW" dirty="0"/>
              <a:t>10.</a:t>
            </a:r>
            <a:r>
              <a:rPr lang="zh-TW" altLang="en-US" dirty="0"/>
              <a:t>總結：教學要有動靜的節奏曲線</a:t>
            </a:r>
          </a:p>
        </p:txBody>
      </p:sp>
    </p:spTree>
    <p:extLst>
      <p:ext uri="{BB962C8B-B14F-4D97-AF65-F5344CB8AC3E}">
        <p14:creationId xmlns:p14="http://schemas.microsoft.com/office/powerpoint/2010/main" val="474097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Arial Black" panose="020B0A04020102020204" pitchFamily="34" charset="0"/>
              </a:rPr>
              <a:t>ViewSonic</a:t>
            </a:r>
            <a:r>
              <a:rPr lang="en-US" altLang="zh-TW" dirty="0"/>
              <a:t> </a:t>
            </a:r>
            <a:r>
              <a:rPr lang="zh-TW" altLang="en-US" dirty="0"/>
              <a:t>創新教室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30" y="1333647"/>
            <a:ext cx="9053046" cy="4977505"/>
          </a:xfrm>
          <a:ln w="28575"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0" y="6338048"/>
            <a:ext cx="7897906" cy="519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學習 </a:t>
            </a:r>
            <a:r>
              <a:rPr lang="en-US" altLang="zh-TW" sz="3200" dirty="0" err="1">
                <a:latin typeface="華康儷中黑" panose="020B0509000000000000" pitchFamily="49" charset="-120"/>
                <a:ea typeface="華康儷中黑" panose="020B0509000000000000" pitchFamily="49" charset="-120"/>
              </a:rPr>
              <a:t>myViewBoard</a:t>
            </a:r>
            <a:r>
              <a:rPr lang="en-US" altLang="zh-TW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數位教學平台</a:t>
            </a:r>
          </a:p>
        </p:txBody>
      </p:sp>
    </p:spTree>
    <p:extLst>
      <p:ext uri="{BB962C8B-B14F-4D97-AF65-F5344CB8AC3E}">
        <p14:creationId xmlns:p14="http://schemas.microsoft.com/office/powerpoint/2010/main" val="408817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431701" cy="862928"/>
          </a:xfrm>
        </p:spPr>
        <p:txBody>
          <a:bodyPr/>
          <a:lstStyle/>
          <a:p>
            <a:r>
              <a:rPr lang="en-US" altLang="zh-TW" dirty="0" err="1">
                <a:latin typeface="Arial Black" panose="020B0A04020102020204" pitchFamily="34" charset="0"/>
              </a:rPr>
              <a:t>myViewBoard</a:t>
            </a:r>
            <a:r>
              <a:rPr lang="en-US" altLang="zh-TW" dirty="0">
                <a:latin typeface="Arial Black" panose="020B0A04020102020204" pitchFamily="34" charset="0"/>
              </a:rPr>
              <a:t> </a:t>
            </a:r>
            <a:r>
              <a:rPr lang="zh-TW" altLang="en-US" dirty="0">
                <a:latin typeface="Arial Black" panose="020B0A04020102020204" pitchFamily="34" charset="0"/>
              </a:rPr>
              <a:t>數位白板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338048"/>
            <a:ext cx="7897906" cy="519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學習 </a:t>
            </a:r>
            <a:r>
              <a:rPr lang="en-US" altLang="zh-TW" sz="3200" dirty="0" err="1">
                <a:latin typeface="華康儷中黑" panose="020B0509000000000000" pitchFamily="49" charset="-120"/>
                <a:ea typeface="華康儷中黑" panose="020B0509000000000000" pitchFamily="49" charset="-120"/>
              </a:rPr>
              <a:t>myViewBoard</a:t>
            </a:r>
            <a:r>
              <a:rPr lang="en-US" altLang="zh-TW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數位教學平台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0A67A0F-C59D-4C50-AAAD-64B7B897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簡報教學 </a:t>
            </a:r>
            <a:r>
              <a:rPr lang="en-US" altLang="zh-TW" sz="4000" dirty="0"/>
              <a:t>+ </a:t>
            </a:r>
            <a:r>
              <a:rPr lang="zh-TW" altLang="en-US" sz="4000" dirty="0"/>
              <a:t>標記 </a:t>
            </a:r>
            <a:r>
              <a:rPr lang="en-US" altLang="zh-TW" sz="4000" dirty="0"/>
              <a:t>+ </a:t>
            </a:r>
            <a:r>
              <a:rPr lang="zh-TW" altLang="en-US" sz="4000" dirty="0"/>
              <a:t>錄影 </a:t>
            </a:r>
            <a:r>
              <a:rPr lang="en-US" altLang="zh-TW" sz="4000" dirty="0"/>
              <a:t>+ </a:t>
            </a:r>
            <a:r>
              <a:rPr lang="zh-TW" altLang="en-US" sz="4000" dirty="0"/>
              <a:t>測驗</a:t>
            </a:r>
            <a:endParaRPr lang="en-US" altLang="zh-TW" sz="4000" dirty="0"/>
          </a:p>
          <a:p>
            <a:r>
              <a:rPr lang="zh-TW" altLang="en-US" sz="4000" dirty="0"/>
              <a:t>即時回饋 </a:t>
            </a:r>
            <a:r>
              <a:rPr lang="en-US" altLang="zh-TW" sz="4000" dirty="0"/>
              <a:t>+ </a:t>
            </a:r>
            <a:r>
              <a:rPr lang="zh-TW" altLang="en-US" sz="4000" dirty="0"/>
              <a:t>截圖 </a:t>
            </a:r>
            <a:r>
              <a:rPr lang="en-US" altLang="zh-TW" sz="4000" dirty="0"/>
              <a:t>+ </a:t>
            </a:r>
            <a:r>
              <a:rPr lang="zh-TW" altLang="en-US" sz="4000" dirty="0"/>
              <a:t>結合</a:t>
            </a:r>
            <a:r>
              <a:rPr lang="en-US" altLang="zh-TW" sz="4000" dirty="0"/>
              <a:t>YouTube</a:t>
            </a:r>
            <a:r>
              <a:rPr lang="zh-TW" altLang="en-US" sz="4000" dirty="0"/>
              <a:t>影片</a:t>
            </a:r>
          </a:p>
          <a:p>
            <a:r>
              <a:rPr lang="zh-TW" altLang="en-US" sz="4000" dirty="0"/>
              <a:t>教學互動</a:t>
            </a:r>
            <a:r>
              <a:rPr lang="en-US" altLang="zh-TW" sz="4000" dirty="0"/>
              <a:t>-</a:t>
            </a:r>
            <a:r>
              <a:rPr lang="zh-TW" altLang="en-US" sz="4000" dirty="0"/>
              <a:t>配對題</a:t>
            </a:r>
            <a:r>
              <a:rPr lang="en-US" altLang="zh-TW" sz="4000" dirty="0"/>
              <a:t>.</a:t>
            </a:r>
            <a:r>
              <a:rPr lang="zh-TW" altLang="en-US" sz="4000" dirty="0"/>
              <a:t>連連看</a:t>
            </a:r>
          </a:p>
        </p:txBody>
      </p:sp>
    </p:spTree>
    <p:extLst>
      <p:ext uri="{BB962C8B-B14F-4D97-AF65-F5344CB8AC3E}">
        <p14:creationId xmlns:p14="http://schemas.microsoft.com/office/powerpoint/2010/main" val="3541851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D4E24-4EF0-459B-B0B1-82595B91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 </a:t>
            </a:r>
            <a:r>
              <a:rPr lang="zh-TW" altLang="en-US" dirty="0"/>
              <a:t>會議開始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BA7974-59F6-4C6F-8F93-C5115A3682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操作重點</a:t>
            </a:r>
            <a:endParaRPr lang="en-US" altLang="zh-TW" dirty="0"/>
          </a:p>
          <a:p>
            <a:pPr lvl="1"/>
            <a:r>
              <a:rPr lang="zh-TW" altLang="en-US" dirty="0"/>
              <a:t>檢查聲音和視訊是否正常</a:t>
            </a:r>
            <a:endParaRPr lang="en-US" altLang="zh-TW" dirty="0"/>
          </a:p>
          <a:p>
            <a:pPr lvl="1"/>
            <a:r>
              <a:rPr lang="zh-TW" altLang="en-US" dirty="0"/>
              <a:t>變更版面配置</a:t>
            </a:r>
            <a:r>
              <a:rPr lang="en-US" altLang="zh-TW" dirty="0"/>
              <a:t>-</a:t>
            </a:r>
            <a:r>
              <a:rPr lang="zh-TW" altLang="en-US" dirty="0"/>
              <a:t>聚光燈 </a:t>
            </a:r>
            <a:r>
              <a:rPr lang="en-US" altLang="zh-TW" dirty="0"/>
              <a:t>&amp; </a:t>
            </a:r>
            <a:r>
              <a:rPr lang="zh-TW" altLang="en-US" dirty="0"/>
              <a:t>側欄</a:t>
            </a:r>
            <a:endParaRPr lang="en-US" altLang="zh-TW" dirty="0"/>
          </a:p>
          <a:p>
            <a:pPr lvl="1"/>
            <a:r>
              <a:rPr lang="zh-TW" altLang="en-US" dirty="0"/>
              <a:t>快點二下</a:t>
            </a:r>
            <a:r>
              <a:rPr lang="en-US" altLang="zh-TW" dirty="0"/>
              <a:t>(</a:t>
            </a:r>
            <a:r>
              <a:rPr lang="zh-TW" altLang="en-US" dirty="0"/>
              <a:t>全螢幕</a:t>
            </a:r>
            <a:r>
              <a:rPr lang="en-US" altLang="zh-TW" dirty="0"/>
              <a:t>)</a:t>
            </a:r>
            <a:r>
              <a:rPr lang="zh-TW" altLang="en-US" dirty="0"/>
              <a:t>觀看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結束會議</a:t>
            </a:r>
            <a:endParaRPr lang="en-US" altLang="zh-TW" dirty="0"/>
          </a:p>
          <a:p>
            <a:pPr lvl="1"/>
            <a:r>
              <a:rPr lang="zh-TW" altLang="en-US" dirty="0"/>
              <a:t>直接退出通話</a:t>
            </a:r>
            <a:r>
              <a:rPr lang="en-US" altLang="zh-TW" dirty="0"/>
              <a:t>-</a:t>
            </a:r>
            <a:r>
              <a:rPr lang="zh-TW" altLang="en-US" dirty="0"/>
              <a:t>你自己離開而已</a:t>
            </a:r>
            <a:endParaRPr lang="en-US" altLang="zh-TW" dirty="0"/>
          </a:p>
          <a:p>
            <a:pPr lvl="1"/>
            <a:r>
              <a:rPr lang="zh-TW" altLang="en-US" dirty="0"/>
              <a:t>結束通話</a:t>
            </a:r>
            <a:r>
              <a:rPr lang="en-US" altLang="zh-TW" dirty="0"/>
              <a:t>-</a:t>
            </a:r>
            <a:r>
              <a:rPr lang="zh-TW" altLang="en-US" dirty="0"/>
              <a:t>全部結束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42C82CC-393C-4D0E-9E26-4AC87B461A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56325" y="1793665"/>
            <a:ext cx="4999038" cy="3753271"/>
          </a:xfrm>
        </p:spPr>
      </p:pic>
    </p:spTree>
    <p:extLst>
      <p:ext uri="{BB962C8B-B14F-4D97-AF65-F5344CB8AC3E}">
        <p14:creationId xmlns:p14="http://schemas.microsoft.com/office/powerpoint/2010/main" val="1960054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657C7D-57F0-48A3-8CEF-42E44450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4"/>
            <a:ext cx="10526151" cy="968440"/>
          </a:xfrm>
        </p:spPr>
        <p:txBody>
          <a:bodyPr/>
          <a:lstStyle/>
          <a:p>
            <a:r>
              <a:rPr lang="en-US" altLang="zh-TW" dirty="0"/>
              <a:t>Google Meet </a:t>
            </a:r>
            <a:r>
              <a:rPr lang="zh-TW" altLang="en-US" dirty="0"/>
              <a:t>分享螢幕畫面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D6FD58-522E-44AC-A3EF-2CF64AEEF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你的整個畫面</a:t>
            </a:r>
            <a:r>
              <a:rPr lang="en-US" altLang="zh-TW" dirty="0">
                <a:solidFill>
                  <a:srgbClr val="00B0F0"/>
                </a:solidFill>
              </a:rPr>
              <a:t>-</a:t>
            </a:r>
            <a:r>
              <a:rPr lang="zh-TW" altLang="en-US" dirty="0">
                <a:solidFill>
                  <a:srgbClr val="00B0F0"/>
                </a:solidFill>
              </a:rPr>
              <a:t>建議使用</a:t>
            </a:r>
            <a:endParaRPr lang="en-US" altLang="zh-TW" dirty="0">
              <a:solidFill>
                <a:srgbClr val="00B0F0"/>
              </a:solidFill>
            </a:endParaRPr>
          </a:p>
          <a:p>
            <a:pPr lvl="1"/>
            <a:r>
              <a:rPr lang="zh-TW" altLang="en-US" dirty="0"/>
              <a:t>沒有聲音</a:t>
            </a:r>
            <a:endParaRPr lang="en-US" altLang="zh-TW" dirty="0"/>
          </a:p>
          <a:p>
            <a:pPr lvl="1"/>
            <a:r>
              <a:rPr lang="zh-TW" altLang="en-US" dirty="0"/>
              <a:t>單個螢幕中所有軟體</a:t>
            </a:r>
            <a:r>
              <a:rPr lang="en-US" altLang="zh-TW" dirty="0"/>
              <a:t>-</a:t>
            </a:r>
            <a:r>
              <a:rPr lang="zh-TW" altLang="en-US" dirty="0"/>
              <a:t>都能混用</a:t>
            </a:r>
            <a:endParaRPr lang="en-US" altLang="zh-TW" dirty="0"/>
          </a:p>
          <a:p>
            <a:pPr lvl="1"/>
            <a:r>
              <a:rPr lang="zh-TW" altLang="en-US" dirty="0"/>
              <a:t>可以使用 </a:t>
            </a:r>
            <a:r>
              <a:rPr lang="en-US" altLang="zh-TW" dirty="0" err="1"/>
              <a:t>myViewBoard</a:t>
            </a:r>
            <a:r>
              <a:rPr lang="en-US" altLang="zh-TW" dirty="0"/>
              <a:t> </a:t>
            </a:r>
            <a:r>
              <a:rPr lang="zh-TW" altLang="en-US" dirty="0"/>
              <a:t>標註重點</a:t>
            </a:r>
            <a:endParaRPr lang="en-US" altLang="zh-TW" dirty="0"/>
          </a:p>
          <a:p>
            <a:r>
              <a:rPr lang="zh-TW" altLang="en-US" dirty="0">
                <a:solidFill>
                  <a:srgbClr val="00B0F0"/>
                </a:solidFill>
              </a:rPr>
              <a:t>單個視窗</a:t>
            </a:r>
            <a:r>
              <a:rPr lang="en-US" altLang="zh-TW" dirty="0">
                <a:solidFill>
                  <a:srgbClr val="00B0F0"/>
                </a:solidFill>
              </a:rPr>
              <a:t>-XX</a:t>
            </a:r>
          </a:p>
          <a:p>
            <a:pPr lvl="1"/>
            <a:r>
              <a:rPr lang="zh-TW" altLang="en-US" dirty="0"/>
              <a:t>沒有聲音</a:t>
            </a:r>
            <a:endParaRPr lang="en-US" altLang="zh-TW" dirty="0"/>
          </a:p>
          <a:p>
            <a:pPr lvl="1"/>
            <a:r>
              <a:rPr lang="zh-TW" altLang="en-US" dirty="0"/>
              <a:t>只有單一程式畫面</a:t>
            </a:r>
            <a:endParaRPr lang="en-US" alt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075615C-CD3F-4549-AC89-D83309DF53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分頁</a:t>
            </a:r>
            <a:r>
              <a:rPr lang="en-US" altLang="zh-TW" dirty="0">
                <a:solidFill>
                  <a:srgbClr val="00B0F0"/>
                </a:solidFill>
              </a:rPr>
              <a:t>-</a:t>
            </a:r>
            <a:r>
              <a:rPr lang="zh-TW" altLang="en-US" dirty="0">
                <a:solidFill>
                  <a:srgbClr val="00B0F0"/>
                </a:solidFill>
              </a:rPr>
              <a:t>建議使用</a:t>
            </a:r>
            <a:endParaRPr lang="en-US" altLang="zh-TW" dirty="0">
              <a:solidFill>
                <a:srgbClr val="00B0F0"/>
              </a:solidFill>
            </a:endParaRPr>
          </a:p>
          <a:p>
            <a:pPr lvl="1"/>
            <a:r>
              <a:rPr lang="zh-TW" altLang="en-US" dirty="0"/>
              <a:t>能播聲音</a:t>
            </a:r>
            <a:endParaRPr lang="en-US" altLang="zh-TW" dirty="0"/>
          </a:p>
          <a:p>
            <a:pPr lvl="1"/>
            <a:r>
              <a:rPr lang="en-US" altLang="zh-TW" dirty="0"/>
              <a:t>Chrome</a:t>
            </a:r>
            <a:r>
              <a:rPr lang="zh-TW" altLang="en-US" dirty="0"/>
              <a:t>單一分頁</a:t>
            </a:r>
            <a:endParaRPr lang="en-US" altLang="zh-TW" dirty="0"/>
          </a:p>
          <a:p>
            <a:pPr lvl="1"/>
            <a:r>
              <a:rPr lang="zh-TW" altLang="en-US" dirty="0"/>
              <a:t>切換分頁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FFC000"/>
                </a:solidFill>
              </a:rPr>
              <a:t>改為分享這個頁面</a:t>
            </a:r>
            <a:endParaRPr lang="en-US" altLang="zh-TW" dirty="0">
              <a:solidFill>
                <a:srgbClr val="FFC000"/>
              </a:solidFill>
            </a:endParaRPr>
          </a:p>
          <a:p>
            <a:pPr lvl="1"/>
            <a:r>
              <a:rPr lang="zh-TW" altLang="en-US" dirty="0"/>
              <a:t>使用書商線上版</a:t>
            </a:r>
            <a:r>
              <a:rPr lang="en-US" altLang="zh-TW" dirty="0"/>
              <a:t>-</a:t>
            </a:r>
            <a:r>
              <a:rPr lang="zh-TW" altLang="en-US" dirty="0"/>
              <a:t>電子書</a:t>
            </a:r>
            <a:endParaRPr lang="en-US" altLang="zh-TW" dirty="0"/>
          </a:p>
          <a:p>
            <a:pPr lvl="1"/>
            <a:r>
              <a:rPr lang="zh-TW" altLang="en-US" dirty="0"/>
              <a:t>影片檔可直接拖曳到</a:t>
            </a:r>
            <a:r>
              <a:rPr lang="en-US" altLang="zh-TW" dirty="0"/>
              <a:t>Chrome</a:t>
            </a:r>
            <a:r>
              <a:rPr lang="zh-TW" altLang="en-US" dirty="0"/>
              <a:t>分頁</a:t>
            </a:r>
          </a:p>
          <a:p>
            <a:pPr lvl="1"/>
            <a:r>
              <a:rPr lang="zh-TW" altLang="en-US" dirty="0"/>
              <a:t>只能夠傳送只有分頁內容及功能</a:t>
            </a:r>
            <a:endParaRPr lang="en-US" altLang="zh-TW" dirty="0"/>
          </a:p>
          <a:p>
            <a:pPr lvl="2"/>
            <a:r>
              <a:rPr lang="zh-TW" altLang="en-US" dirty="0"/>
              <a:t>其他輔助軟體</a:t>
            </a:r>
            <a:r>
              <a:rPr lang="en-US" altLang="zh-TW" dirty="0"/>
              <a:t>-</a:t>
            </a:r>
            <a:r>
              <a:rPr lang="zh-TW" altLang="en-US" dirty="0"/>
              <a:t>能使用</a:t>
            </a:r>
            <a:r>
              <a:rPr lang="en-US" altLang="zh-TW" dirty="0"/>
              <a:t>,</a:t>
            </a:r>
            <a:r>
              <a:rPr lang="zh-TW" altLang="en-US" dirty="0"/>
              <a:t>但看不到效果</a:t>
            </a:r>
            <a:endParaRPr lang="en-US" alt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B7FD22-715F-4CA9-852E-D551E472D6C5}"/>
              </a:ext>
            </a:extLst>
          </p:cNvPr>
          <p:cNvSpPr/>
          <p:nvPr/>
        </p:nvSpPr>
        <p:spPr>
          <a:xfrm>
            <a:off x="2864531" y="5759162"/>
            <a:ext cx="6057900" cy="50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分享畫面時</a:t>
            </a:r>
            <a:r>
              <a:rPr lang="en-US" altLang="zh-TW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記得在提示訊息點選</a:t>
            </a:r>
            <a:r>
              <a:rPr lang="en-US" altLang="zh-TW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”</a:t>
            </a:r>
            <a:r>
              <a:rPr lang="zh-TW" altLang="en-US" sz="2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隱藏</a:t>
            </a:r>
            <a:r>
              <a:rPr lang="zh-TW" altLang="en-US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en-US" altLang="zh-TW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”</a:t>
            </a:r>
            <a:endParaRPr lang="zh-TW" altLang="en-US" sz="2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295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714-D8DE-4B82-BAD6-12FCFF83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meet </a:t>
            </a:r>
            <a:r>
              <a:rPr lang="zh-TW" altLang="en-US" dirty="0"/>
              <a:t>擴充功能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358DA-3F1F-48DF-9746-32FF342CD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線上會議自動加入工具</a:t>
            </a:r>
            <a:endParaRPr lang="en-US" altLang="zh-TW" dirty="0"/>
          </a:p>
          <a:p>
            <a:r>
              <a:rPr lang="en-US" altLang="zh-TW" dirty="0"/>
              <a:t>Google Meet Attendance List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8C4EAB0-AC4A-41AC-80B0-4490D0A29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43" y="2197208"/>
            <a:ext cx="3557954" cy="29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89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915A9-ABF8-477E-BB60-34EB8E31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隨機抽籤</a:t>
            </a:r>
            <a:r>
              <a:rPr lang="en-US" altLang="zh-TW" dirty="0"/>
              <a:t>-</a:t>
            </a:r>
            <a:r>
              <a:rPr lang="zh-TW" altLang="en-US" dirty="0"/>
              <a:t>姓名之輪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E627EC-70FF-40E7-9EDB-62E0DAD959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設定中文介面</a:t>
            </a:r>
            <a:endParaRPr lang="en-US" altLang="zh-TW" dirty="0"/>
          </a:p>
          <a:p>
            <a:r>
              <a:rPr lang="zh-TW" altLang="en-US" dirty="0"/>
              <a:t>貼上全班學生姓名</a:t>
            </a:r>
            <a:endParaRPr lang="en-US" altLang="zh-TW" dirty="0"/>
          </a:p>
          <a:p>
            <a:r>
              <a:rPr lang="zh-TW" altLang="en-US" dirty="0"/>
              <a:t>儲存班級名稱</a:t>
            </a:r>
            <a:r>
              <a:rPr lang="en-US" altLang="zh-TW" dirty="0"/>
              <a:t>(</a:t>
            </a:r>
            <a:r>
              <a:rPr lang="zh-TW" altLang="en-US" dirty="0"/>
              <a:t>需登入</a:t>
            </a:r>
            <a:r>
              <a:rPr lang="en-US" altLang="zh-TW" dirty="0"/>
              <a:t>Google</a:t>
            </a:r>
            <a:r>
              <a:rPr lang="zh-TW" altLang="en-US" dirty="0"/>
              <a:t>帳號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六年</a:t>
            </a:r>
            <a:r>
              <a:rPr lang="en-US" altLang="zh-TW" dirty="0"/>
              <a:t>1</a:t>
            </a:r>
            <a:r>
              <a:rPr lang="zh-TW" altLang="en-US" dirty="0"/>
              <a:t>班</a:t>
            </a:r>
            <a:endParaRPr lang="en-US" altLang="zh-TW" dirty="0"/>
          </a:p>
          <a:p>
            <a:pPr lvl="1"/>
            <a:r>
              <a:rPr lang="zh-TW" altLang="en-US" dirty="0"/>
              <a:t>六年</a:t>
            </a:r>
            <a:r>
              <a:rPr lang="en-US" altLang="zh-TW" dirty="0"/>
              <a:t>2</a:t>
            </a:r>
            <a:r>
              <a:rPr lang="zh-TW" altLang="en-US" dirty="0"/>
              <a:t>班</a:t>
            </a:r>
            <a:endParaRPr lang="en-US" altLang="zh-TW" dirty="0"/>
          </a:p>
          <a:p>
            <a:r>
              <a:rPr lang="zh-TW" altLang="en-US" dirty="0"/>
              <a:t>輪盤旋轉</a:t>
            </a:r>
            <a:endParaRPr lang="en-US" altLang="zh-TW" dirty="0"/>
          </a:p>
          <a:p>
            <a:pPr lvl="1"/>
            <a:r>
              <a:rPr lang="zh-TW" altLang="en-US" dirty="0"/>
              <a:t>聲音</a:t>
            </a:r>
            <a:endParaRPr lang="en-US" altLang="zh-TW" dirty="0"/>
          </a:p>
          <a:p>
            <a:pPr lvl="1"/>
            <a:r>
              <a:rPr lang="zh-TW" altLang="en-US" dirty="0"/>
              <a:t>秒數</a:t>
            </a:r>
            <a:endParaRPr lang="en-US" altLang="zh-TW" dirty="0"/>
          </a:p>
          <a:p>
            <a:pPr lvl="1"/>
            <a:r>
              <a:rPr lang="zh-TW" altLang="en-US" dirty="0"/>
              <a:t>旋轉結束</a:t>
            </a:r>
            <a:r>
              <a:rPr lang="en-US" altLang="zh-TW" dirty="0"/>
              <a:t>-</a:t>
            </a:r>
            <a:r>
              <a:rPr lang="zh-TW" altLang="en-US" dirty="0"/>
              <a:t>顯示訊息</a:t>
            </a:r>
            <a:r>
              <a:rPr lang="en-US" altLang="zh-TW" dirty="0"/>
              <a:t>.</a:t>
            </a:r>
            <a:r>
              <a:rPr lang="zh-TW" altLang="en-US" dirty="0"/>
              <a:t>動畫</a:t>
            </a:r>
            <a:endParaRPr lang="en-US" altLang="zh-TW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04B20248-718F-49C8-A429-91B508432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3204" y="1747597"/>
            <a:ext cx="4058903" cy="3694841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AEB6BF-1686-4FE4-89DD-25E2430AD885}"/>
              </a:ext>
            </a:extLst>
          </p:cNvPr>
          <p:cNvSpPr/>
          <p:nvPr/>
        </p:nvSpPr>
        <p:spPr>
          <a:xfrm>
            <a:off x="720969" y="6330462"/>
            <a:ext cx="3912577" cy="5275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Wheelofnames.com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6041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106CC-5A93-4891-AF0E-139B28B1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View Director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B4D417-50DD-4D10-AEC0-ED2EAED8C5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二個視訊畫面</a:t>
            </a:r>
            <a:endParaRPr lang="en-US" altLang="zh-TW" dirty="0"/>
          </a:p>
          <a:p>
            <a:pPr lvl="1"/>
            <a:r>
              <a:rPr lang="zh-TW" altLang="en-US" dirty="0"/>
              <a:t>講師鏡頭</a:t>
            </a:r>
            <a:endParaRPr lang="en-US" altLang="zh-TW" dirty="0"/>
          </a:p>
          <a:p>
            <a:pPr lvl="1"/>
            <a:r>
              <a:rPr lang="zh-TW" altLang="en-US" dirty="0"/>
              <a:t>實物投影機</a:t>
            </a:r>
            <a:endParaRPr lang="en-US" altLang="zh-TW" dirty="0"/>
          </a:p>
          <a:p>
            <a:r>
              <a:rPr lang="zh-TW" altLang="en-US" dirty="0"/>
              <a:t>視訊畫面</a:t>
            </a:r>
            <a:r>
              <a:rPr lang="zh-TW" altLang="en-US" dirty="0">
                <a:solidFill>
                  <a:srgbClr val="FF00FF"/>
                </a:solidFill>
              </a:rPr>
              <a:t>切換</a:t>
            </a:r>
            <a:r>
              <a:rPr lang="en-US" altLang="zh-TW" dirty="0"/>
              <a:t>-</a:t>
            </a:r>
            <a:r>
              <a:rPr lang="zh-TW" altLang="en-US" dirty="0"/>
              <a:t>滑鼠點選</a:t>
            </a:r>
            <a:endParaRPr lang="en-US" altLang="zh-TW" dirty="0"/>
          </a:p>
          <a:p>
            <a:r>
              <a:rPr lang="zh-TW" altLang="en-US" dirty="0"/>
              <a:t>視訊畫面</a:t>
            </a:r>
            <a:r>
              <a:rPr lang="zh-TW" altLang="en-US" dirty="0">
                <a:solidFill>
                  <a:srgbClr val="FF00FF"/>
                </a:solidFill>
              </a:rPr>
              <a:t>移動</a:t>
            </a:r>
            <a:r>
              <a:rPr lang="en-US" altLang="zh-TW" dirty="0"/>
              <a:t>-</a:t>
            </a:r>
            <a:r>
              <a:rPr lang="zh-TW" altLang="en-US" dirty="0"/>
              <a:t>滑鼠拖曳</a:t>
            </a:r>
            <a:endParaRPr lang="en-US" altLang="zh-TW" dirty="0"/>
          </a:p>
          <a:p>
            <a:r>
              <a:rPr lang="zh-TW" altLang="en-US" dirty="0"/>
              <a:t>視訊畫面</a:t>
            </a:r>
            <a:r>
              <a:rPr lang="zh-TW" altLang="en-US" dirty="0">
                <a:solidFill>
                  <a:srgbClr val="FF00FF"/>
                </a:solidFill>
              </a:rPr>
              <a:t>縮放</a:t>
            </a:r>
            <a:endParaRPr lang="en-US" altLang="zh-TW" dirty="0">
              <a:solidFill>
                <a:srgbClr val="FF00FF"/>
              </a:solidFill>
            </a:endParaRPr>
          </a:p>
          <a:p>
            <a:pPr lvl="1"/>
            <a:r>
              <a:rPr lang="zh-TW" altLang="en-US" dirty="0"/>
              <a:t>滾輪前後調整</a:t>
            </a:r>
            <a:endParaRPr lang="en-US" altLang="zh-TW" dirty="0"/>
          </a:p>
          <a:p>
            <a:pPr lvl="1"/>
            <a:r>
              <a:rPr lang="zh-TW" altLang="en-US" dirty="0"/>
              <a:t>觸控螢幕</a:t>
            </a:r>
            <a:r>
              <a:rPr lang="en-US" altLang="zh-TW" dirty="0"/>
              <a:t>-</a:t>
            </a:r>
            <a:r>
              <a:rPr lang="zh-TW" altLang="en-US" dirty="0"/>
              <a:t>雙指縮放調整</a:t>
            </a:r>
            <a:endParaRPr lang="en-US" altLang="zh-TW" dirty="0"/>
          </a:p>
          <a:p>
            <a:r>
              <a:rPr lang="zh-TW" altLang="en-US" dirty="0"/>
              <a:t>視訊畫面</a:t>
            </a:r>
            <a:r>
              <a:rPr lang="zh-TW" altLang="en-US" dirty="0">
                <a:solidFill>
                  <a:srgbClr val="FF00FF"/>
                </a:solidFill>
              </a:rPr>
              <a:t>隱藏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EBD2FA-8EDF-4C2A-B7A2-2A09DA8BBE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放大畫面</a:t>
            </a:r>
            <a:r>
              <a:rPr lang="en-US" altLang="zh-TW" dirty="0"/>
              <a:t>-</a:t>
            </a:r>
            <a:r>
              <a:rPr lang="zh-TW" altLang="en-US" dirty="0"/>
              <a:t>看著鏡頭</a:t>
            </a:r>
            <a:r>
              <a:rPr lang="en-US" altLang="zh-TW" dirty="0"/>
              <a:t>(</a:t>
            </a:r>
            <a:r>
              <a:rPr lang="zh-TW" altLang="en-US" dirty="0"/>
              <a:t>學生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和學生眼神交流</a:t>
            </a:r>
            <a:r>
              <a:rPr lang="en-US" altLang="zh-TW" dirty="0"/>
              <a:t>-</a:t>
            </a:r>
            <a:r>
              <a:rPr lang="zh-TW" altLang="en-US" dirty="0"/>
              <a:t>學生</a:t>
            </a:r>
            <a:endParaRPr lang="en-US" altLang="zh-TW" dirty="0"/>
          </a:p>
          <a:p>
            <a:r>
              <a:rPr lang="zh-TW" altLang="en-US" dirty="0"/>
              <a:t>適時放大全畫面和學生說話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FD761B-E53D-4F18-A2F0-4E89BCB1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02" y="3236281"/>
            <a:ext cx="4001086" cy="26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1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76" y="2131180"/>
            <a:ext cx="5852160" cy="39044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227381" y="125507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solidFill>
                  <a:srgbClr val="C000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謝謝大家觀看</a:t>
            </a:r>
          </a:p>
        </p:txBody>
      </p:sp>
    </p:spTree>
    <p:extLst>
      <p:ext uri="{BB962C8B-B14F-4D97-AF65-F5344CB8AC3E}">
        <p14:creationId xmlns:p14="http://schemas.microsoft.com/office/powerpoint/2010/main" val="123967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9660D9-2FAA-4CA6-94C7-007F53E8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數位學習教育的目標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建立師生數位教學與學習能力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培養學生運用科技進行自主學習的能力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610419" y="1311871"/>
            <a:ext cx="354526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教育部資訊及科技教育司司長</a:t>
            </a:r>
            <a:endParaRPr lang="en-US" altLang="zh-TW" sz="2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en-US" altLang="zh-TW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-</a:t>
            </a:r>
            <a:r>
              <a:rPr lang="zh-TW" altLang="en-US" sz="2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郭伯臣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569277512"/>
              </p:ext>
            </p:extLst>
          </p:nvPr>
        </p:nvGraphicFramePr>
        <p:xfrm>
          <a:off x="1097280" y="2754030"/>
          <a:ext cx="9478683" cy="311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80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課堂實際使用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050057"/>
              </p:ext>
            </p:extLst>
          </p:nvPr>
        </p:nvGraphicFramePr>
        <p:xfrm>
          <a:off x="1096963" y="1436688"/>
          <a:ext cx="10058400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1572092" y="6338048"/>
            <a:ext cx="6854732" cy="519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目前全都到位</a:t>
            </a:r>
            <a:r>
              <a:rPr lang="en-US" altLang="zh-TW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-</a:t>
            </a:r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教師意願</a:t>
            </a:r>
          </a:p>
        </p:txBody>
      </p:sp>
    </p:spTree>
    <p:extLst>
      <p:ext uri="{BB962C8B-B14F-4D97-AF65-F5344CB8AC3E}">
        <p14:creationId xmlns:p14="http://schemas.microsoft.com/office/powerpoint/2010/main" val="236134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數位學習平台</a:t>
            </a:r>
            <a:r>
              <a:rPr lang="en-US" altLang="zh-TW" dirty="0"/>
              <a:t>-</a:t>
            </a:r>
            <a:r>
              <a:rPr lang="zh-TW" altLang="en-US" dirty="0"/>
              <a:t>翻轉教學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823308"/>
              </p:ext>
            </p:extLst>
          </p:nvPr>
        </p:nvGraphicFramePr>
        <p:xfrm>
          <a:off x="161364" y="1335741"/>
          <a:ext cx="12030636" cy="500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37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電腦學習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91598"/>
              </p:ext>
            </p:extLst>
          </p:nvPr>
        </p:nvGraphicFramePr>
        <p:xfrm>
          <a:off x="0" y="1445652"/>
          <a:ext cx="9032837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向右箭號 6"/>
          <p:cNvSpPr/>
          <p:nvPr/>
        </p:nvSpPr>
        <p:spPr>
          <a:xfrm>
            <a:off x="9166411" y="3661802"/>
            <a:ext cx="815788" cy="869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0115774" y="2962695"/>
            <a:ext cx="1905896" cy="1914106"/>
          </a:xfrm>
          <a:prstGeom prst="roundRect">
            <a:avLst>
              <a:gd name="adj" fmla="val 74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教學</a:t>
            </a:r>
            <a:br>
              <a:rPr lang="en-US" altLang="zh-TW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影片</a:t>
            </a:r>
          </a:p>
        </p:txBody>
      </p:sp>
      <p:sp>
        <p:nvSpPr>
          <p:cNvPr id="9" name="矩形 8"/>
          <p:cNvSpPr/>
          <p:nvPr/>
        </p:nvSpPr>
        <p:spPr>
          <a:xfrm>
            <a:off x="-1" y="6338048"/>
            <a:ext cx="8928847" cy="519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北新國小</a:t>
            </a:r>
            <a:r>
              <a:rPr lang="en-US" altLang="zh-TW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-</a:t>
            </a:r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顧誠老師</a:t>
            </a:r>
          </a:p>
        </p:txBody>
      </p:sp>
    </p:spTree>
    <p:extLst>
      <p:ext uri="{BB962C8B-B14F-4D97-AF65-F5344CB8AC3E}">
        <p14:creationId xmlns:p14="http://schemas.microsoft.com/office/powerpoint/2010/main" val="162385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別說學不會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628095" y="2277034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意願</a:t>
            </a:r>
            <a:endParaRPr lang="en-US" altLang="zh-TW" sz="6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en-US" sz="60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決心</a:t>
            </a:r>
            <a:endParaRPr lang="en-US" altLang="zh-TW" sz="6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78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9660D9-2FAA-4CA6-94C7-007F53E8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學習金字塔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F5D9026-B83F-4A41-A2D0-E2FB2CC91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266" y="1331180"/>
            <a:ext cx="8354654" cy="5043243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603444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203</TotalTime>
  <Words>1559</Words>
  <Application>Microsoft Office PowerPoint</Application>
  <PresentationFormat>寬螢幕</PresentationFormat>
  <Paragraphs>347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華康海報體W12</vt:lpstr>
      <vt:lpstr>華康超黑體</vt:lpstr>
      <vt:lpstr>華康新特黑體</vt:lpstr>
      <vt:lpstr>華康儷中黑</vt:lpstr>
      <vt:lpstr>Arial Black</vt:lpstr>
      <vt:lpstr>Calibri</vt:lpstr>
      <vt:lpstr>Calibri Light</vt:lpstr>
      <vt:lpstr>Roboto</vt:lpstr>
      <vt:lpstr>回顧</vt:lpstr>
      <vt:lpstr>高互動線上教學課</vt:lpstr>
      <vt:lpstr>呂聰賢老師</vt:lpstr>
      <vt:lpstr>120本電腦書 &amp; 6000教學影片</vt:lpstr>
      <vt:lpstr>數位學習教育的目標</vt:lpstr>
      <vt:lpstr>課堂實際使用</vt:lpstr>
      <vt:lpstr>數位學習平台-翻轉教學</vt:lpstr>
      <vt:lpstr>電腦學習</vt:lpstr>
      <vt:lpstr>別說學不會</vt:lpstr>
      <vt:lpstr>學習金字塔</vt:lpstr>
      <vt:lpstr>費曼學習法-(去教人)</vt:lpstr>
      <vt:lpstr>線上教學問題</vt:lpstr>
      <vt:lpstr>線上同步課-不是播新聞</vt:lpstr>
      <vt:lpstr>要休息</vt:lpstr>
      <vt:lpstr>軟硬體設備</vt:lpstr>
      <vt:lpstr>線上教學素養</vt:lpstr>
      <vt:lpstr>上課記得錄影</vt:lpstr>
      <vt:lpstr>線上教學規則</vt:lpstr>
      <vt:lpstr>如何教?</vt:lpstr>
      <vt:lpstr>上課的儀式感</vt:lpstr>
      <vt:lpstr> 上課互動方式</vt:lpstr>
      <vt:lpstr>講授技巧</vt:lpstr>
      <vt:lpstr>評量</vt:lpstr>
      <vt:lpstr>教學目標</vt:lpstr>
      <vt:lpstr>高互動線上課程四大原則</vt:lpstr>
      <vt:lpstr>4感並重</vt:lpstr>
      <vt:lpstr>3分提問</vt:lpstr>
      <vt:lpstr>2向溝通</vt:lpstr>
      <vt:lpstr>1個鏡頭</vt:lpstr>
      <vt:lpstr>線上教學進化論</vt:lpstr>
      <vt:lpstr>教學流程</vt:lpstr>
      <vt:lpstr>ViewSonic 創新教室</vt:lpstr>
      <vt:lpstr>myViewBoard 數位白板</vt:lpstr>
      <vt:lpstr>Google Meet 會議開始</vt:lpstr>
      <vt:lpstr>Google Meet 分享螢幕畫面</vt:lpstr>
      <vt:lpstr>Google meet 擴充功能</vt:lpstr>
      <vt:lpstr>隨機抽籤-姓名之輪</vt:lpstr>
      <vt:lpstr>View Director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線上教學怎麼教</dc:title>
  <dc:creator>lubloger</dc:creator>
  <cp:lastModifiedBy>呂聰賢</cp:lastModifiedBy>
  <cp:revision>171</cp:revision>
  <dcterms:created xsi:type="dcterms:W3CDTF">2021-07-10T09:05:23Z</dcterms:created>
  <dcterms:modified xsi:type="dcterms:W3CDTF">2021-11-24T05:09:54Z</dcterms:modified>
</cp:coreProperties>
</file>