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440116" y="298685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537276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做一個讓孩子願意談話的父母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經歷：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*超過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年的國小教學經驗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*榮獲教育部教學輔導卓越獎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*中華國際人權促進會執行長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*國內北中南演講場次超過千場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親職講座等議題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114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2856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李惠芬老師</a:t>
            </a:r>
            <a:endParaRPr lang="en-US" altLang="zh-TW" sz="2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39512" y="615617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https://forms.gle/vgBFJB8epeZ1S6vRA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當責備放下、傾聽出現　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孩子的心就靠近了。</a:t>
            </a:r>
            <a:endParaRPr lang="en-US" altLang="zh-TW" sz="2400" b="1" i="0" dirty="0">
              <a:solidFill>
                <a:schemeClr val="accent2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邀您一起學習，走進孩子願意敞開的對話世界。</a:t>
            </a:r>
            <a:endParaRPr lang="en-US" altLang="zh-TW" sz="2400" b="1" i="0" dirty="0">
              <a:solidFill>
                <a:schemeClr val="accent5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A351706-2A1B-48AB-B02A-C0D03603AD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795333"/>
            <a:ext cx="2618174" cy="327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60ACB4-2BBB-45DA-89F7-7F69BB16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07" y="2696914"/>
            <a:ext cx="880751" cy="65280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74BA766-8B12-4424-A659-EE929B75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13" y="945408"/>
            <a:ext cx="947645" cy="72893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9A301A1-F60B-4C31-8BB0-254888AA4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1714270"/>
            <a:ext cx="1154463" cy="864733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5146013-9C41-40C1-890D-1892AD66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24" y="3585541"/>
            <a:ext cx="907839" cy="5083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25533CA-894E-497D-9214-E3FBA4F4C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5775202"/>
            <a:ext cx="995821" cy="9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156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等线</vt:lpstr>
      <vt:lpstr>宋体</vt:lpstr>
      <vt:lpstr>文鼎粗隸</vt:lpstr>
      <vt:lpstr>Microsoft JhengHei</vt:lpstr>
      <vt:lpstr>Microsoft JhengHei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Windows 使用者</cp:lastModifiedBy>
  <cp:revision>227</cp:revision>
  <dcterms:created xsi:type="dcterms:W3CDTF">2016-12-02T06:04:15Z</dcterms:created>
  <dcterms:modified xsi:type="dcterms:W3CDTF">2026-02-25T01:42:12Z</dcterms:modified>
</cp:coreProperties>
</file>