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2C57B7-F083-4734-B3F7-600DC0370D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477108"/>
            <a:ext cx="7766936" cy="1802423"/>
          </a:xfrm>
        </p:spPr>
        <p:txBody>
          <a:bodyPr/>
          <a:lstStyle/>
          <a:p>
            <a:br>
              <a:rPr lang="zh-TW" altLang="en-US" b="1" dirty="0"/>
            </a:br>
            <a:br>
              <a:rPr lang="zh-TW" altLang="en-US" b="1" dirty="0"/>
            </a:br>
            <a:r>
              <a:rPr lang="zh-TW" altLang="en-US" b="1" dirty="0"/>
              <a:t>         </a:t>
            </a:r>
            <a:br>
              <a:rPr lang="zh-TW" altLang="en-US" b="1" dirty="0"/>
            </a:b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3985A44-637F-4096-8E30-638C0D5BB0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2488223"/>
            <a:ext cx="7766936" cy="2066193"/>
          </a:xfrm>
        </p:spPr>
        <p:txBody>
          <a:bodyPr>
            <a:noAutofit/>
          </a:bodyPr>
          <a:lstStyle/>
          <a:p>
            <a:pPr algn="ctr"/>
            <a:r>
              <a:rPr lang="zh-TW" altLang="en-US" sz="8000" dirty="0">
                <a:highlight>
                  <a:srgbClr val="FFFF00"/>
                </a:highlight>
              </a:rPr>
              <a:t>國光疫苗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D956720D-264D-466A-84B7-0283DBEB9FC5}"/>
              </a:ext>
            </a:extLst>
          </p:cNvPr>
          <p:cNvSpPr txBox="1"/>
          <p:nvPr/>
        </p:nvSpPr>
        <p:spPr>
          <a:xfrm>
            <a:off x="1582616" y="791308"/>
            <a:ext cx="7691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000" dirty="0"/>
              <a:t>114</a:t>
            </a:r>
            <a:r>
              <a:rPr lang="zh-TW" altLang="en-US" sz="4000" dirty="0"/>
              <a:t>年大成國小流感疫苗接種廠牌</a:t>
            </a:r>
          </a:p>
        </p:txBody>
      </p:sp>
    </p:spTree>
    <p:extLst>
      <p:ext uri="{BB962C8B-B14F-4D97-AF65-F5344CB8AC3E}">
        <p14:creationId xmlns:p14="http://schemas.microsoft.com/office/powerpoint/2010/main" val="3587724059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23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          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          </dc:title>
  <dc:creator>Windows 使用者</dc:creator>
  <cp:lastModifiedBy>Windows 使用者</cp:lastModifiedBy>
  <cp:revision>1</cp:revision>
  <dcterms:created xsi:type="dcterms:W3CDTF">2025-11-01T01:49:47Z</dcterms:created>
  <dcterms:modified xsi:type="dcterms:W3CDTF">2025-11-01T01:54:36Z</dcterms:modified>
</cp:coreProperties>
</file>