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37B1-90F1-4FE6-91D7-517B1513CFEE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8AFF-E0D8-4CD4-B544-C8CB703EB6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4B2A-5F17-42CD-909B-DF5D1FFF944B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87E6-6D2A-461B-9E88-1E3CC3C63A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05B1-544B-4970-AE5A-233375ECE6B9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859C-B9F3-4CA5-8649-E016203C19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CBC3-2DA7-4303-BCC8-0F468F17B12E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106A-7888-4987-A88D-F0F18430D9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B309-6EA1-4FE0-9452-060775A90046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4047-87B8-4FD9-AC29-17288E53DA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BE722-5924-4F6F-AB0D-9F2FA4605428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9A9F-8CC4-454A-B4FA-373A7902E5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5CDB-DBDE-465B-A606-2126A360E2C0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3991-E788-4C5D-A967-347940F4A2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284E8-2DEA-470F-A673-39A2296C206A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670B-39DF-4DA6-8D09-77AB7E7729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EE7D-31CE-4F87-8FA5-3366D13F9BD4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C442D-0312-42BC-9645-506A805C7D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8E5E-2EC6-4AAE-8179-B2500F26DE5F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DAB0B-32FC-4A3A-97A4-BED22D2AFB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CAE4-F83D-4C07-A38D-703EC7FBCA53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EFC6E-820F-4E07-B445-9743DF15B1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6DC1B10-61AE-47A9-927C-09D0C30C4BA9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DAD4FA-0110-4C1C-A037-B945FB818B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2052" name="圖片 3" descr="IMG_4348.JPG"/>
          <p:cNvPicPr>
            <a:picLocks noChangeAspect="1"/>
          </p:cNvPicPr>
          <p:nvPr/>
        </p:nvPicPr>
        <p:blipFill>
          <a:blip r:embed="rId2" cstate="print">
            <a:lum bright="48000" contras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0" y="44624"/>
            <a:ext cx="896448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慈文國小市模範兒童 六年</a:t>
            </a:r>
            <a:r>
              <a:rPr kumimoji="0" lang="en-US" altLang="zh-TW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班魏○○</a:t>
            </a:r>
          </a:p>
        </p:txBody>
      </p:sp>
      <p:pic>
        <p:nvPicPr>
          <p:cNvPr id="14" name="圖片 13" descr="慈文國小魏紹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8010">
            <a:off x="-10396" y="698526"/>
            <a:ext cx="3361167" cy="451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 descr="IMG_6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20272" y="4337720"/>
            <a:ext cx="212372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 descr="08D56F89-F816-45DD-8742-8BFDA5BF06C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5512">
            <a:off x="101708" y="4871114"/>
            <a:ext cx="1584616" cy="211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圖片 17" descr="7AAA6428-8A90-4160-983A-06C849C046C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5683">
            <a:off x="7449719" y="1802449"/>
            <a:ext cx="1654935" cy="2206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 descr="S__126156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06026" flipH="1">
            <a:off x="4562308" y="5346167"/>
            <a:ext cx="2806546" cy="157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19" descr="70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86998">
            <a:off x="1793102" y="5430829"/>
            <a:ext cx="2493631" cy="140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字方塊 12"/>
          <p:cNvSpPr txBox="1"/>
          <p:nvPr/>
        </p:nvSpPr>
        <p:spPr>
          <a:xfrm>
            <a:off x="3275856" y="764704"/>
            <a:ext cx="417646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05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5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○○</a:t>
            </a:r>
            <a:r>
              <a:rPr lang="zh-TW" altLang="zh-TW" sz="205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為人善良熱心，擔任學生自治市幹部，負責盡職。</a:t>
            </a:r>
          </a:p>
          <a:p>
            <a:pPr lvl="0"/>
            <a:r>
              <a:rPr lang="en-US" altLang="zh-TW" sz="205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05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課業優秀，謙虛有禮，而且獨立自主、努力上進，在各方面的表現均為品學兼優的好學生。</a:t>
            </a:r>
          </a:p>
          <a:p>
            <a:pPr lvl="0"/>
            <a:r>
              <a:rPr lang="en-US" altLang="zh-TW" sz="205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05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參加班際或校外比賽，成績優異、表現可圈可點，有大將之風。</a:t>
            </a:r>
          </a:p>
          <a:p>
            <a:pPr lvl="0"/>
            <a:r>
              <a:rPr lang="en-US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參加桃園市</a:t>
            </a:r>
            <a:r>
              <a:rPr lang="en-US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年度英語說故事比賽榮獲</a:t>
            </a:r>
            <a:r>
              <a:rPr lang="en-US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組第一名。</a:t>
            </a:r>
          </a:p>
          <a:p>
            <a:pPr lvl="0"/>
            <a:r>
              <a:rPr lang="en-US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參加桃園市</a:t>
            </a:r>
            <a:r>
              <a:rPr lang="en-US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學年、</a:t>
            </a:r>
            <a:r>
              <a:rPr lang="en-US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學年學生音樂比賽榮獲國小北區</a:t>
            </a:r>
            <a:r>
              <a:rPr lang="en-US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組優等第</a:t>
            </a:r>
            <a:r>
              <a:rPr lang="en-US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名。</a:t>
            </a:r>
          </a:p>
          <a:p>
            <a:pPr lvl="0"/>
            <a:r>
              <a:rPr lang="en-US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參加</a:t>
            </a:r>
            <a:r>
              <a:rPr lang="en-US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2018</a:t>
            </a:r>
            <a:r>
              <a:rPr lang="zh-TW" altLang="zh-TW" sz="205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卓越盃全國競賽榮獲數學優選獎、閱讀銅質獎。</a:t>
            </a:r>
            <a:endParaRPr lang="zh-TW" altLang="en-US" sz="205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132</Words>
  <Application>Microsoft Office PowerPoint</Application>
  <PresentationFormat>如螢幕大小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標楷體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admin</cp:lastModifiedBy>
  <cp:revision>34</cp:revision>
  <dcterms:created xsi:type="dcterms:W3CDTF">2017-03-01T06:44:26Z</dcterms:created>
  <dcterms:modified xsi:type="dcterms:W3CDTF">2022-11-08T04:55:01Z</dcterms:modified>
</cp:coreProperties>
</file>